
<file path=[Content_Types].xml><?xml version="1.0" encoding="utf-8"?>
<Types xmlns="http://schemas.openxmlformats.org/package/2006/content-types">
  <Default Extension="png" ContentType="image/png"/>
  <Default Extension="mp3" ContentType="audio/unknown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media/image43.jpg" ContentType="image/png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97" r:id="rId3"/>
    <p:sldId id="287" r:id="rId4"/>
    <p:sldId id="293" r:id="rId5"/>
    <p:sldId id="272" r:id="rId6"/>
    <p:sldId id="294" r:id="rId7"/>
    <p:sldId id="302" r:id="rId8"/>
    <p:sldId id="263" r:id="rId9"/>
    <p:sldId id="303" r:id="rId10"/>
    <p:sldId id="304" r:id="rId11"/>
    <p:sldId id="266" r:id="rId12"/>
    <p:sldId id="295" r:id="rId13"/>
    <p:sldId id="308" r:id="rId14"/>
    <p:sldId id="309" r:id="rId15"/>
    <p:sldId id="310" r:id="rId16"/>
    <p:sldId id="311" r:id="rId17"/>
    <p:sldId id="312" r:id="rId18"/>
    <p:sldId id="288" r:id="rId19"/>
  </p:sldIdLst>
  <p:sldSz cx="9144000" cy="5143500" type="screen16x9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D7A"/>
    <a:srgbClr val="0000CC"/>
    <a:srgbClr val="FF9900"/>
    <a:srgbClr val="F39595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howGuides="1">
      <p:cViewPr varScale="1">
        <p:scale>
          <a:sx n="80" d="100"/>
          <a:sy n="80" d="100"/>
        </p:scale>
        <p:origin x="-1002" y="-9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633D2-EF42-455F-9BE4-F37222594CD5}" type="datetimeFigureOut">
              <a:rPr lang="zh-CN" altLang="en-US" smtClean="0"/>
              <a:t>2017/9/14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68531-BBE5-4808-BC67-2ABA36C2531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54295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633D2-EF42-455F-9BE4-F37222594CD5}" type="datetimeFigureOut">
              <a:rPr lang="zh-CN" altLang="en-US" smtClean="0"/>
              <a:t>2017/9/14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68531-BBE5-4808-BC67-2ABA36C2531B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6" name="Picture 2" descr="D:\素PSD\儿童\178\15gfdg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Texturizer trans="500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24999" t="12604" r="25000" b="12604"/>
          <a:stretch/>
        </p:blipFill>
        <p:spPr bwMode="auto">
          <a:xfrm>
            <a:off x="0" y="-2"/>
            <a:ext cx="9144000" cy="51435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任意多边形 6"/>
          <p:cNvSpPr/>
          <p:nvPr userDrawn="1"/>
        </p:nvSpPr>
        <p:spPr>
          <a:xfrm flipV="1">
            <a:off x="-1001216" y="-1820738"/>
            <a:ext cx="11638460" cy="2582369"/>
          </a:xfrm>
          <a:custGeom>
            <a:avLst/>
            <a:gdLst>
              <a:gd name="connsiteX0" fmla="*/ 953990 w 14146031"/>
              <a:gd name="connsiteY0" fmla="*/ 0 h 3470794"/>
              <a:gd name="connsiteX1" fmla="*/ 1888598 w 14146031"/>
              <a:gd name="connsiteY1" fmla="*/ 761728 h 3470794"/>
              <a:gd name="connsiteX2" fmla="*/ 1892770 w 14146031"/>
              <a:gd name="connsiteY2" fmla="*/ 803108 h 3470794"/>
              <a:gd name="connsiteX3" fmla="*/ 1903821 w 14146031"/>
              <a:gd name="connsiteY3" fmla="*/ 797109 h 3470794"/>
              <a:gd name="connsiteX4" fmla="*/ 2007708 w 14146031"/>
              <a:gd name="connsiteY4" fmla="*/ 776135 h 3470794"/>
              <a:gd name="connsiteX5" fmla="*/ 2253628 w 14146031"/>
              <a:gd name="connsiteY5" fmla="*/ 939142 h 3470794"/>
              <a:gd name="connsiteX6" fmla="*/ 2256626 w 14146031"/>
              <a:gd name="connsiteY6" fmla="*/ 953991 h 3470794"/>
              <a:gd name="connsiteX7" fmla="*/ 2261639 w 14146031"/>
              <a:gd name="connsiteY7" fmla="*/ 953991 h 3470794"/>
              <a:gd name="connsiteX8" fmla="*/ 2264798 w 14146031"/>
              <a:gd name="connsiteY8" fmla="*/ 938342 h 3470794"/>
              <a:gd name="connsiteX9" fmla="*/ 2615308 w 14146031"/>
              <a:gd name="connsiteY9" fmla="*/ 706008 h 3470794"/>
              <a:gd name="connsiteX10" fmla="*/ 2884294 w 14146031"/>
              <a:gd name="connsiteY10" fmla="*/ 817426 h 3470794"/>
              <a:gd name="connsiteX11" fmla="*/ 2916143 w 14146031"/>
              <a:gd name="connsiteY11" fmla="*/ 856028 h 3470794"/>
              <a:gd name="connsiteX12" fmla="*/ 2947474 w 14146031"/>
              <a:gd name="connsiteY12" fmla="*/ 755097 h 3470794"/>
              <a:gd name="connsiteX13" fmla="*/ 3579901 w 14146031"/>
              <a:gd name="connsiteY13" fmla="*/ 335896 h 3470794"/>
              <a:gd name="connsiteX14" fmla="*/ 4149046 w 14146031"/>
              <a:gd name="connsiteY14" fmla="*/ 638508 h 3470794"/>
              <a:gd name="connsiteX15" fmla="*/ 4205763 w 14146031"/>
              <a:gd name="connsiteY15" fmla="*/ 743003 h 3470794"/>
              <a:gd name="connsiteX16" fmla="*/ 4212305 w 14146031"/>
              <a:gd name="connsiteY16" fmla="*/ 730950 h 3470794"/>
              <a:gd name="connsiteX17" fmla="*/ 4482755 w 14146031"/>
              <a:gd name="connsiteY17" fmla="*/ 587153 h 3470794"/>
              <a:gd name="connsiteX18" fmla="*/ 4713378 w 14146031"/>
              <a:gd name="connsiteY18" fmla="*/ 682681 h 3470794"/>
              <a:gd name="connsiteX19" fmla="*/ 4730483 w 14146031"/>
              <a:gd name="connsiteY19" fmla="*/ 703412 h 3470794"/>
              <a:gd name="connsiteX20" fmla="*/ 4737844 w 14146031"/>
              <a:gd name="connsiteY20" fmla="*/ 689852 h 3470794"/>
              <a:gd name="connsiteX21" fmla="*/ 5261642 w 14146031"/>
              <a:gd name="connsiteY21" fmla="*/ 411351 h 3470794"/>
              <a:gd name="connsiteX22" fmla="*/ 5880486 w 14146031"/>
              <a:gd name="connsiteY22" fmla="*/ 915724 h 3470794"/>
              <a:gd name="connsiteX23" fmla="*/ 5884343 w 14146031"/>
              <a:gd name="connsiteY23" fmla="*/ 953991 h 3470794"/>
              <a:gd name="connsiteX24" fmla="*/ 5897197 w 14146031"/>
              <a:gd name="connsiteY24" fmla="*/ 953991 h 3470794"/>
              <a:gd name="connsiteX25" fmla="*/ 5898221 w 14146031"/>
              <a:gd name="connsiteY25" fmla="*/ 952306 h 3470794"/>
              <a:gd name="connsiteX26" fmla="*/ 7125000 w 14146031"/>
              <a:gd name="connsiteY26" fmla="*/ 300032 h 3470794"/>
              <a:gd name="connsiteX27" fmla="*/ 8266613 w 14146031"/>
              <a:gd name="connsiteY27" fmla="*/ 838414 h 3470794"/>
              <a:gd name="connsiteX28" fmla="*/ 8282817 w 14146031"/>
              <a:gd name="connsiteY28" fmla="*/ 860082 h 3470794"/>
              <a:gd name="connsiteX29" fmla="*/ 8302352 w 14146031"/>
              <a:gd name="connsiteY29" fmla="*/ 797152 h 3470794"/>
              <a:gd name="connsiteX30" fmla="*/ 8884389 w 14146031"/>
              <a:gd name="connsiteY30" fmla="*/ 411351 h 3470794"/>
              <a:gd name="connsiteX31" fmla="*/ 9408186 w 14146031"/>
              <a:gd name="connsiteY31" fmla="*/ 689852 h 3470794"/>
              <a:gd name="connsiteX32" fmla="*/ 9415546 w 14146031"/>
              <a:gd name="connsiteY32" fmla="*/ 703412 h 3470794"/>
              <a:gd name="connsiteX33" fmla="*/ 9432651 w 14146031"/>
              <a:gd name="connsiteY33" fmla="*/ 682681 h 3470794"/>
              <a:gd name="connsiteX34" fmla="*/ 9663275 w 14146031"/>
              <a:gd name="connsiteY34" fmla="*/ 587153 h 3470794"/>
              <a:gd name="connsiteX35" fmla="*/ 9933724 w 14146031"/>
              <a:gd name="connsiteY35" fmla="*/ 730950 h 3470794"/>
              <a:gd name="connsiteX36" fmla="*/ 9940267 w 14146031"/>
              <a:gd name="connsiteY36" fmla="*/ 743004 h 3470794"/>
              <a:gd name="connsiteX37" fmla="*/ 9996985 w 14146031"/>
              <a:gd name="connsiteY37" fmla="*/ 638508 h 3470794"/>
              <a:gd name="connsiteX38" fmla="*/ 10566130 w 14146031"/>
              <a:gd name="connsiteY38" fmla="*/ 335896 h 3470794"/>
              <a:gd name="connsiteX39" fmla="*/ 11198557 w 14146031"/>
              <a:gd name="connsiteY39" fmla="*/ 755097 h 3470794"/>
              <a:gd name="connsiteX40" fmla="*/ 11229888 w 14146031"/>
              <a:gd name="connsiteY40" fmla="*/ 856028 h 3470794"/>
              <a:gd name="connsiteX41" fmla="*/ 11261737 w 14146031"/>
              <a:gd name="connsiteY41" fmla="*/ 817426 h 3470794"/>
              <a:gd name="connsiteX42" fmla="*/ 11530723 w 14146031"/>
              <a:gd name="connsiteY42" fmla="*/ 706008 h 3470794"/>
              <a:gd name="connsiteX43" fmla="*/ 11881233 w 14146031"/>
              <a:gd name="connsiteY43" fmla="*/ 938342 h 3470794"/>
              <a:gd name="connsiteX44" fmla="*/ 11884392 w 14146031"/>
              <a:gd name="connsiteY44" fmla="*/ 953991 h 3470794"/>
              <a:gd name="connsiteX45" fmla="*/ 11889405 w 14146031"/>
              <a:gd name="connsiteY45" fmla="*/ 953991 h 3470794"/>
              <a:gd name="connsiteX46" fmla="*/ 11892403 w 14146031"/>
              <a:gd name="connsiteY46" fmla="*/ 939142 h 3470794"/>
              <a:gd name="connsiteX47" fmla="*/ 12138323 w 14146031"/>
              <a:gd name="connsiteY47" fmla="*/ 776135 h 3470794"/>
              <a:gd name="connsiteX48" fmla="*/ 12242210 w 14146031"/>
              <a:gd name="connsiteY48" fmla="*/ 797109 h 3470794"/>
              <a:gd name="connsiteX49" fmla="*/ 12253261 w 14146031"/>
              <a:gd name="connsiteY49" fmla="*/ 803108 h 3470794"/>
              <a:gd name="connsiteX50" fmla="*/ 12257433 w 14146031"/>
              <a:gd name="connsiteY50" fmla="*/ 761728 h 3470794"/>
              <a:gd name="connsiteX51" fmla="*/ 13192041 w 14146031"/>
              <a:gd name="connsiteY51" fmla="*/ 0 h 3470794"/>
              <a:gd name="connsiteX52" fmla="*/ 14146031 w 14146031"/>
              <a:gd name="connsiteY52" fmla="*/ 953990 h 3470794"/>
              <a:gd name="connsiteX53" fmla="*/ 13192041 w 14146031"/>
              <a:gd name="connsiteY53" fmla="*/ 1907980 h 3470794"/>
              <a:gd name="connsiteX54" fmla="*/ 13126326 w 14146031"/>
              <a:gd name="connsiteY54" fmla="*/ 1903008 h 3470794"/>
              <a:gd name="connsiteX55" fmla="*/ 13126326 w 14146031"/>
              <a:gd name="connsiteY55" fmla="*/ 3470794 h 3470794"/>
              <a:gd name="connsiteX56" fmla="*/ 934326 w 14146031"/>
              <a:gd name="connsiteY56" fmla="*/ 3470794 h 3470794"/>
              <a:gd name="connsiteX57" fmla="*/ 934326 w 14146031"/>
              <a:gd name="connsiteY57" fmla="*/ 1906987 h 3470794"/>
              <a:gd name="connsiteX58" fmla="*/ 856450 w 14146031"/>
              <a:gd name="connsiteY58" fmla="*/ 1903055 h 3470794"/>
              <a:gd name="connsiteX59" fmla="*/ 0 w 14146031"/>
              <a:gd name="connsiteY59" fmla="*/ 953990 h 3470794"/>
              <a:gd name="connsiteX60" fmla="*/ 953990 w 14146031"/>
              <a:gd name="connsiteY60" fmla="*/ 0 h 3470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14146031" h="3470794">
                <a:moveTo>
                  <a:pt x="953990" y="0"/>
                </a:moveTo>
                <a:cubicBezTo>
                  <a:pt x="1415005" y="0"/>
                  <a:pt x="1799642" y="327011"/>
                  <a:pt x="1888598" y="761728"/>
                </a:cubicBezTo>
                <a:lnTo>
                  <a:pt x="1892770" y="803108"/>
                </a:lnTo>
                <a:lnTo>
                  <a:pt x="1903821" y="797109"/>
                </a:lnTo>
                <a:cubicBezTo>
                  <a:pt x="1935752" y="783603"/>
                  <a:pt x="1970858" y="776135"/>
                  <a:pt x="2007708" y="776135"/>
                </a:cubicBezTo>
                <a:cubicBezTo>
                  <a:pt x="2118259" y="776135"/>
                  <a:pt x="2213111" y="843350"/>
                  <a:pt x="2253628" y="939142"/>
                </a:cubicBezTo>
                <a:lnTo>
                  <a:pt x="2256626" y="953991"/>
                </a:lnTo>
                <a:lnTo>
                  <a:pt x="2261639" y="953991"/>
                </a:lnTo>
                <a:lnTo>
                  <a:pt x="2264798" y="938342"/>
                </a:lnTo>
                <a:cubicBezTo>
                  <a:pt x="2322547" y="801809"/>
                  <a:pt x="2457740" y="706008"/>
                  <a:pt x="2615308" y="706008"/>
                </a:cubicBezTo>
                <a:cubicBezTo>
                  <a:pt x="2720354" y="706008"/>
                  <a:pt x="2815454" y="748586"/>
                  <a:pt x="2884294" y="817426"/>
                </a:cubicBezTo>
                <a:lnTo>
                  <a:pt x="2916143" y="856028"/>
                </a:lnTo>
                <a:lnTo>
                  <a:pt x="2947474" y="755097"/>
                </a:lnTo>
                <a:cubicBezTo>
                  <a:pt x="3051670" y="508750"/>
                  <a:pt x="3295599" y="335896"/>
                  <a:pt x="3579901" y="335896"/>
                </a:cubicBezTo>
                <a:cubicBezTo>
                  <a:pt x="3816819" y="335896"/>
                  <a:pt x="4025701" y="455934"/>
                  <a:pt x="4149046" y="638508"/>
                </a:cubicBezTo>
                <a:lnTo>
                  <a:pt x="4205763" y="743003"/>
                </a:lnTo>
                <a:lnTo>
                  <a:pt x="4212305" y="730950"/>
                </a:lnTo>
                <a:cubicBezTo>
                  <a:pt x="4270917" y="644193"/>
                  <a:pt x="4370175" y="587153"/>
                  <a:pt x="4482755" y="587153"/>
                </a:cubicBezTo>
                <a:cubicBezTo>
                  <a:pt x="4572819" y="587153"/>
                  <a:pt x="4654357" y="623659"/>
                  <a:pt x="4713378" y="682681"/>
                </a:cubicBezTo>
                <a:lnTo>
                  <a:pt x="4730483" y="703412"/>
                </a:lnTo>
                <a:lnTo>
                  <a:pt x="4737844" y="689852"/>
                </a:lnTo>
                <a:cubicBezTo>
                  <a:pt x="4851361" y="521825"/>
                  <a:pt x="5043600" y="411351"/>
                  <a:pt x="5261642" y="411351"/>
                </a:cubicBezTo>
                <a:cubicBezTo>
                  <a:pt x="5566898" y="411351"/>
                  <a:pt x="5821584" y="627879"/>
                  <a:pt x="5880486" y="915724"/>
                </a:cubicBezTo>
                <a:lnTo>
                  <a:pt x="5884343" y="953991"/>
                </a:lnTo>
                <a:lnTo>
                  <a:pt x="5897197" y="953991"/>
                </a:lnTo>
                <a:lnTo>
                  <a:pt x="5898221" y="952306"/>
                </a:lnTo>
                <a:cubicBezTo>
                  <a:pt x="6164088" y="558771"/>
                  <a:pt x="6614329" y="300032"/>
                  <a:pt x="7125000" y="300032"/>
                </a:cubicBezTo>
                <a:cubicBezTo>
                  <a:pt x="7584605" y="300032"/>
                  <a:pt x="7995261" y="509610"/>
                  <a:pt x="8266613" y="838414"/>
                </a:cubicBezTo>
                <a:lnTo>
                  <a:pt x="8282817" y="860082"/>
                </a:lnTo>
                <a:lnTo>
                  <a:pt x="8302352" y="797152"/>
                </a:lnTo>
                <a:cubicBezTo>
                  <a:pt x="8398246" y="570433"/>
                  <a:pt x="8622740" y="411351"/>
                  <a:pt x="8884389" y="411351"/>
                </a:cubicBezTo>
                <a:cubicBezTo>
                  <a:pt x="9102431" y="411351"/>
                  <a:pt x="9294669" y="521825"/>
                  <a:pt x="9408186" y="689852"/>
                </a:cubicBezTo>
                <a:lnTo>
                  <a:pt x="9415546" y="703412"/>
                </a:lnTo>
                <a:lnTo>
                  <a:pt x="9432651" y="682681"/>
                </a:lnTo>
                <a:cubicBezTo>
                  <a:pt x="9491673" y="623659"/>
                  <a:pt x="9573211" y="587153"/>
                  <a:pt x="9663275" y="587153"/>
                </a:cubicBezTo>
                <a:cubicBezTo>
                  <a:pt x="9775855" y="587153"/>
                  <a:pt x="9875113" y="644193"/>
                  <a:pt x="9933724" y="730950"/>
                </a:cubicBezTo>
                <a:lnTo>
                  <a:pt x="9940267" y="743004"/>
                </a:lnTo>
                <a:lnTo>
                  <a:pt x="9996985" y="638508"/>
                </a:lnTo>
                <a:cubicBezTo>
                  <a:pt x="10120330" y="455934"/>
                  <a:pt x="10329212" y="335896"/>
                  <a:pt x="10566130" y="335896"/>
                </a:cubicBezTo>
                <a:cubicBezTo>
                  <a:pt x="10850432" y="335896"/>
                  <a:pt x="11094361" y="508750"/>
                  <a:pt x="11198557" y="755097"/>
                </a:cubicBezTo>
                <a:lnTo>
                  <a:pt x="11229888" y="856028"/>
                </a:lnTo>
                <a:lnTo>
                  <a:pt x="11261737" y="817426"/>
                </a:lnTo>
                <a:cubicBezTo>
                  <a:pt x="11330577" y="748586"/>
                  <a:pt x="11425677" y="706008"/>
                  <a:pt x="11530723" y="706008"/>
                </a:cubicBezTo>
                <a:cubicBezTo>
                  <a:pt x="11688291" y="706008"/>
                  <a:pt x="11823484" y="801809"/>
                  <a:pt x="11881233" y="938342"/>
                </a:cubicBezTo>
                <a:lnTo>
                  <a:pt x="11884392" y="953991"/>
                </a:lnTo>
                <a:lnTo>
                  <a:pt x="11889405" y="953991"/>
                </a:lnTo>
                <a:lnTo>
                  <a:pt x="11892403" y="939142"/>
                </a:lnTo>
                <a:cubicBezTo>
                  <a:pt x="11932920" y="843350"/>
                  <a:pt x="12027772" y="776135"/>
                  <a:pt x="12138323" y="776135"/>
                </a:cubicBezTo>
                <a:cubicBezTo>
                  <a:pt x="12175173" y="776135"/>
                  <a:pt x="12210279" y="783603"/>
                  <a:pt x="12242210" y="797109"/>
                </a:cubicBezTo>
                <a:lnTo>
                  <a:pt x="12253261" y="803108"/>
                </a:lnTo>
                <a:lnTo>
                  <a:pt x="12257433" y="761728"/>
                </a:lnTo>
                <a:cubicBezTo>
                  <a:pt x="12346389" y="327011"/>
                  <a:pt x="12731026" y="0"/>
                  <a:pt x="13192041" y="0"/>
                </a:cubicBezTo>
                <a:cubicBezTo>
                  <a:pt x="13718915" y="0"/>
                  <a:pt x="14146031" y="427116"/>
                  <a:pt x="14146031" y="953990"/>
                </a:cubicBezTo>
                <a:cubicBezTo>
                  <a:pt x="14146031" y="1480864"/>
                  <a:pt x="13718915" y="1907980"/>
                  <a:pt x="13192041" y="1907980"/>
                </a:cubicBezTo>
                <a:lnTo>
                  <a:pt x="13126326" y="1903008"/>
                </a:lnTo>
                <a:lnTo>
                  <a:pt x="13126326" y="3470794"/>
                </a:lnTo>
                <a:lnTo>
                  <a:pt x="934326" y="3470794"/>
                </a:lnTo>
                <a:lnTo>
                  <a:pt x="934326" y="1906987"/>
                </a:lnTo>
                <a:lnTo>
                  <a:pt x="856450" y="1903055"/>
                </a:lnTo>
                <a:cubicBezTo>
                  <a:pt x="375395" y="1854201"/>
                  <a:pt x="0" y="1447935"/>
                  <a:pt x="0" y="953990"/>
                </a:cubicBezTo>
                <a:cubicBezTo>
                  <a:pt x="0" y="427116"/>
                  <a:pt x="427116" y="0"/>
                  <a:pt x="953990" y="0"/>
                </a:cubicBezTo>
                <a:close/>
              </a:path>
            </a:pathLst>
          </a:custGeom>
          <a:blipFill dpi="0" rotWithShape="1">
            <a:blip r:embed="rId4" cstate="email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Texturizer trans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22225" cap="flat" cmpd="sng" algn="ctr">
            <a:solidFill>
              <a:sysClr val="window" lastClr="FFFFFF"/>
            </a:solidFill>
            <a:prstDash val="solid"/>
            <a:miter lim="800000"/>
          </a:ln>
          <a:effectLst>
            <a:outerShdw blurRad="203200" dist="1524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宋体"/>
            </a:endParaRPr>
          </a:p>
        </p:txBody>
      </p:sp>
    </p:spTree>
    <p:extLst>
      <p:ext uri="{BB962C8B-B14F-4D97-AF65-F5344CB8AC3E}">
        <p14:creationId xmlns:p14="http://schemas.microsoft.com/office/powerpoint/2010/main" val="17174411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633D2-EF42-455F-9BE4-F37222594CD5}" type="datetimeFigureOut">
              <a:rPr lang="zh-CN" altLang="en-US" smtClean="0"/>
              <a:t>2017/9/14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68531-BBE5-4808-BC67-2ABA36C2531B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2050" name="Picture 2" descr="D:\素PSD\儿童\178\15gfdg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Texturizer trans="50000"/>
                    </a14:imgEffect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24999" t="12604" r="25000" b="12604"/>
          <a:stretch/>
        </p:blipFill>
        <p:spPr bwMode="auto">
          <a:xfrm flipV="1">
            <a:off x="0" y="-2"/>
            <a:ext cx="9144000" cy="51435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D:\素PSD\儿童\178\15gfdg.png"/>
          <p:cNvPicPr>
            <a:picLocks noChangeAspect="1" noChangeArrowheads="1"/>
          </p:cNvPicPr>
          <p:nvPr userDrawn="1"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Texturizer trans="500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24999" t="12604" r="25000" b="12604"/>
          <a:stretch/>
        </p:blipFill>
        <p:spPr bwMode="auto">
          <a:xfrm flipV="1">
            <a:off x="-36512" y="-20538"/>
            <a:ext cx="9180512" cy="5164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任意多边形 6"/>
          <p:cNvSpPr/>
          <p:nvPr userDrawn="1"/>
        </p:nvSpPr>
        <p:spPr>
          <a:xfrm>
            <a:off x="-1001216" y="4371950"/>
            <a:ext cx="11638460" cy="2582369"/>
          </a:xfrm>
          <a:custGeom>
            <a:avLst/>
            <a:gdLst>
              <a:gd name="connsiteX0" fmla="*/ 953990 w 14146031"/>
              <a:gd name="connsiteY0" fmla="*/ 0 h 3470794"/>
              <a:gd name="connsiteX1" fmla="*/ 1888598 w 14146031"/>
              <a:gd name="connsiteY1" fmla="*/ 761728 h 3470794"/>
              <a:gd name="connsiteX2" fmla="*/ 1892770 w 14146031"/>
              <a:gd name="connsiteY2" fmla="*/ 803108 h 3470794"/>
              <a:gd name="connsiteX3" fmla="*/ 1903821 w 14146031"/>
              <a:gd name="connsiteY3" fmla="*/ 797109 h 3470794"/>
              <a:gd name="connsiteX4" fmla="*/ 2007708 w 14146031"/>
              <a:gd name="connsiteY4" fmla="*/ 776135 h 3470794"/>
              <a:gd name="connsiteX5" fmla="*/ 2253628 w 14146031"/>
              <a:gd name="connsiteY5" fmla="*/ 939142 h 3470794"/>
              <a:gd name="connsiteX6" fmla="*/ 2256626 w 14146031"/>
              <a:gd name="connsiteY6" fmla="*/ 953991 h 3470794"/>
              <a:gd name="connsiteX7" fmla="*/ 2261639 w 14146031"/>
              <a:gd name="connsiteY7" fmla="*/ 953991 h 3470794"/>
              <a:gd name="connsiteX8" fmla="*/ 2264798 w 14146031"/>
              <a:gd name="connsiteY8" fmla="*/ 938342 h 3470794"/>
              <a:gd name="connsiteX9" fmla="*/ 2615308 w 14146031"/>
              <a:gd name="connsiteY9" fmla="*/ 706008 h 3470794"/>
              <a:gd name="connsiteX10" fmla="*/ 2884294 w 14146031"/>
              <a:gd name="connsiteY10" fmla="*/ 817426 h 3470794"/>
              <a:gd name="connsiteX11" fmla="*/ 2916143 w 14146031"/>
              <a:gd name="connsiteY11" fmla="*/ 856028 h 3470794"/>
              <a:gd name="connsiteX12" fmla="*/ 2947474 w 14146031"/>
              <a:gd name="connsiteY12" fmla="*/ 755097 h 3470794"/>
              <a:gd name="connsiteX13" fmla="*/ 3579901 w 14146031"/>
              <a:gd name="connsiteY13" fmla="*/ 335896 h 3470794"/>
              <a:gd name="connsiteX14" fmla="*/ 4149046 w 14146031"/>
              <a:gd name="connsiteY14" fmla="*/ 638508 h 3470794"/>
              <a:gd name="connsiteX15" fmla="*/ 4205763 w 14146031"/>
              <a:gd name="connsiteY15" fmla="*/ 743003 h 3470794"/>
              <a:gd name="connsiteX16" fmla="*/ 4212305 w 14146031"/>
              <a:gd name="connsiteY16" fmla="*/ 730950 h 3470794"/>
              <a:gd name="connsiteX17" fmla="*/ 4482755 w 14146031"/>
              <a:gd name="connsiteY17" fmla="*/ 587153 h 3470794"/>
              <a:gd name="connsiteX18" fmla="*/ 4713378 w 14146031"/>
              <a:gd name="connsiteY18" fmla="*/ 682681 h 3470794"/>
              <a:gd name="connsiteX19" fmla="*/ 4730483 w 14146031"/>
              <a:gd name="connsiteY19" fmla="*/ 703412 h 3470794"/>
              <a:gd name="connsiteX20" fmla="*/ 4737844 w 14146031"/>
              <a:gd name="connsiteY20" fmla="*/ 689852 h 3470794"/>
              <a:gd name="connsiteX21" fmla="*/ 5261642 w 14146031"/>
              <a:gd name="connsiteY21" fmla="*/ 411351 h 3470794"/>
              <a:gd name="connsiteX22" fmla="*/ 5880486 w 14146031"/>
              <a:gd name="connsiteY22" fmla="*/ 915724 h 3470794"/>
              <a:gd name="connsiteX23" fmla="*/ 5884343 w 14146031"/>
              <a:gd name="connsiteY23" fmla="*/ 953991 h 3470794"/>
              <a:gd name="connsiteX24" fmla="*/ 5897197 w 14146031"/>
              <a:gd name="connsiteY24" fmla="*/ 953991 h 3470794"/>
              <a:gd name="connsiteX25" fmla="*/ 5898221 w 14146031"/>
              <a:gd name="connsiteY25" fmla="*/ 952306 h 3470794"/>
              <a:gd name="connsiteX26" fmla="*/ 7125000 w 14146031"/>
              <a:gd name="connsiteY26" fmla="*/ 300032 h 3470794"/>
              <a:gd name="connsiteX27" fmla="*/ 8266613 w 14146031"/>
              <a:gd name="connsiteY27" fmla="*/ 838414 h 3470794"/>
              <a:gd name="connsiteX28" fmla="*/ 8282817 w 14146031"/>
              <a:gd name="connsiteY28" fmla="*/ 860082 h 3470794"/>
              <a:gd name="connsiteX29" fmla="*/ 8302352 w 14146031"/>
              <a:gd name="connsiteY29" fmla="*/ 797152 h 3470794"/>
              <a:gd name="connsiteX30" fmla="*/ 8884389 w 14146031"/>
              <a:gd name="connsiteY30" fmla="*/ 411351 h 3470794"/>
              <a:gd name="connsiteX31" fmla="*/ 9408186 w 14146031"/>
              <a:gd name="connsiteY31" fmla="*/ 689852 h 3470794"/>
              <a:gd name="connsiteX32" fmla="*/ 9415546 w 14146031"/>
              <a:gd name="connsiteY32" fmla="*/ 703412 h 3470794"/>
              <a:gd name="connsiteX33" fmla="*/ 9432651 w 14146031"/>
              <a:gd name="connsiteY33" fmla="*/ 682681 h 3470794"/>
              <a:gd name="connsiteX34" fmla="*/ 9663275 w 14146031"/>
              <a:gd name="connsiteY34" fmla="*/ 587153 h 3470794"/>
              <a:gd name="connsiteX35" fmla="*/ 9933724 w 14146031"/>
              <a:gd name="connsiteY35" fmla="*/ 730950 h 3470794"/>
              <a:gd name="connsiteX36" fmla="*/ 9940267 w 14146031"/>
              <a:gd name="connsiteY36" fmla="*/ 743004 h 3470794"/>
              <a:gd name="connsiteX37" fmla="*/ 9996985 w 14146031"/>
              <a:gd name="connsiteY37" fmla="*/ 638508 h 3470794"/>
              <a:gd name="connsiteX38" fmla="*/ 10566130 w 14146031"/>
              <a:gd name="connsiteY38" fmla="*/ 335896 h 3470794"/>
              <a:gd name="connsiteX39" fmla="*/ 11198557 w 14146031"/>
              <a:gd name="connsiteY39" fmla="*/ 755097 h 3470794"/>
              <a:gd name="connsiteX40" fmla="*/ 11229888 w 14146031"/>
              <a:gd name="connsiteY40" fmla="*/ 856028 h 3470794"/>
              <a:gd name="connsiteX41" fmla="*/ 11261737 w 14146031"/>
              <a:gd name="connsiteY41" fmla="*/ 817426 h 3470794"/>
              <a:gd name="connsiteX42" fmla="*/ 11530723 w 14146031"/>
              <a:gd name="connsiteY42" fmla="*/ 706008 h 3470794"/>
              <a:gd name="connsiteX43" fmla="*/ 11881233 w 14146031"/>
              <a:gd name="connsiteY43" fmla="*/ 938342 h 3470794"/>
              <a:gd name="connsiteX44" fmla="*/ 11884392 w 14146031"/>
              <a:gd name="connsiteY44" fmla="*/ 953991 h 3470794"/>
              <a:gd name="connsiteX45" fmla="*/ 11889405 w 14146031"/>
              <a:gd name="connsiteY45" fmla="*/ 953991 h 3470794"/>
              <a:gd name="connsiteX46" fmla="*/ 11892403 w 14146031"/>
              <a:gd name="connsiteY46" fmla="*/ 939142 h 3470794"/>
              <a:gd name="connsiteX47" fmla="*/ 12138323 w 14146031"/>
              <a:gd name="connsiteY47" fmla="*/ 776135 h 3470794"/>
              <a:gd name="connsiteX48" fmla="*/ 12242210 w 14146031"/>
              <a:gd name="connsiteY48" fmla="*/ 797109 h 3470794"/>
              <a:gd name="connsiteX49" fmla="*/ 12253261 w 14146031"/>
              <a:gd name="connsiteY49" fmla="*/ 803108 h 3470794"/>
              <a:gd name="connsiteX50" fmla="*/ 12257433 w 14146031"/>
              <a:gd name="connsiteY50" fmla="*/ 761728 h 3470794"/>
              <a:gd name="connsiteX51" fmla="*/ 13192041 w 14146031"/>
              <a:gd name="connsiteY51" fmla="*/ 0 h 3470794"/>
              <a:gd name="connsiteX52" fmla="*/ 14146031 w 14146031"/>
              <a:gd name="connsiteY52" fmla="*/ 953990 h 3470794"/>
              <a:gd name="connsiteX53" fmla="*/ 13192041 w 14146031"/>
              <a:gd name="connsiteY53" fmla="*/ 1907980 h 3470794"/>
              <a:gd name="connsiteX54" fmla="*/ 13126326 w 14146031"/>
              <a:gd name="connsiteY54" fmla="*/ 1903008 h 3470794"/>
              <a:gd name="connsiteX55" fmla="*/ 13126326 w 14146031"/>
              <a:gd name="connsiteY55" fmla="*/ 3470794 h 3470794"/>
              <a:gd name="connsiteX56" fmla="*/ 934326 w 14146031"/>
              <a:gd name="connsiteY56" fmla="*/ 3470794 h 3470794"/>
              <a:gd name="connsiteX57" fmla="*/ 934326 w 14146031"/>
              <a:gd name="connsiteY57" fmla="*/ 1906987 h 3470794"/>
              <a:gd name="connsiteX58" fmla="*/ 856450 w 14146031"/>
              <a:gd name="connsiteY58" fmla="*/ 1903055 h 3470794"/>
              <a:gd name="connsiteX59" fmla="*/ 0 w 14146031"/>
              <a:gd name="connsiteY59" fmla="*/ 953990 h 3470794"/>
              <a:gd name="connsiteX60" fmla="*/ 953990 w 14146031"/>
              <a:gd name="connsiteY60" fmla="*/ 0 h 3470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14146031" h="3470794">
                <a:moveTo>
                  <a:pt x="953990" y="0"/>
                </a:moveTo>
                <a:cubicBezTo>
                  <a:pt x="1415005" y="0"/>
                  <a:pt x="1799642" y="327011"/>
                  <a:pt x="1888598" y="761728"/>
                </a:cubicBezTo>
                <a:lnTo>
                  <a:pt x="1892770" y="803108"/>
                </a:lnTo>
                <a:lnTo>
                  <a:pt x="1903821" y="797109"/>
                </a:lnTo>
                <a:cubicBezTo>
                  <a:pt x="1935752" y="783603"/>
                  <a:pt x="1970858" y="776135"/>
                  <a:pt x="2007708" y="776135"/>
                </a:cubicBezTo>
                <a:cubicBezTo>
                  <a:pt x="2118259" y="776135"/>
                  <a:pt x="2213111" y="843350"/>
                  <a:pt x="2253628" y="939142"/>
                </a:cubicBezTo>
                <a:lnTo>
                  <a:pt x="2256626" y="953991"/>
                </a:lnTo>
                <a:lnTo>
                  <a:pt x="2261639" y="953991"/>
                </a:lnTo>
                <a:lnTo>
                  <a:pt x="2264798" y="938342"/>
                </a:lnTo>
                <a:cubicBezTo>
                  <a:pt x="2322547" y="801809"/>
                  <a:pt x="2457740" y="706008"/>
                  <a:pt x="2615308" y="706008"/>
                </a:cubicBezTo>
                <a:cubicBezTo>
                  <a:pt x="2720354" y="706008"/>
                  <a:pt x="2815454" y="748586"/>
                  <a:pt x="2884294" y="817426"/>
                </a:cubicBezTo>
                <a:lnTo>
                  <a:pt x="2916143" y="856028"/>
                </a:lnTo>
                <a:lnTo>
                  <a:pt x="2947474" y="755097"/>
                </a:lnTo>
                <a:cubicBezTo>
                  <a:pt x="3051670" y="508750"/>
                  <a:pt x="3295599" y="335896"/>
                  <a:pt x="3579901" y="335896"/>
                </a:cubicBezTo>
                <a:cubicBezTo>
                  <a:pt x="3816819" y="335896"/>
                  <a:pt x="4025701" y="455934"/>
                  <a:pt x="4149046" y="638508"/>
                </a:cubicBezTo>
                <a:lnTo>
                  <a:pt x="4205763" y="743003"/>
                </a:lnTo>
                <a:lnTo>
                  <a:pt x="4212305" y="730950"/>
                </a:lnTo>
                <a:cubicBezTo>
                  <a:pt x="4270917" y="644193"/>
                  <a:pt x="4370175" y="587153"/>
                  <a:pt x="4482755" y="587153"/>
                </a:cubicBezTo>
                <a:cubicBezTo>
                  <a:pt x="4572819" y="587153"/>
                  <a:pt x="4654357" y="623659"/>
                  <a:pt x="4713378" y="682681"/>
                </a:cubicBezTo>
                <a:lnTo>
                  <a:pt x="4730483" y="703412"/>
                </a:lnTo>
                <a:lnTo>
                  <a:pt x="4737844" y="689852"/>
                </a:lnTo>
                <a:cubicBezTo>
                  <a:pt x="4851361" y="521825"/>
                  <a:pt x="5043600" y="411351"/>
                  <a:pt x="5261642" y="411351"/>
                </a:cubicBezTo>
                <a:cubicBezTo>
                  <a:pt x="5566898" y="411351"/>
                  <a:pt x="5821584" y="627879"/>
                  <a:pt x="5880486" y="915724"/>
                </a:cubicBezTo>
                <a:lnTo>
                  <a:pt x="5884343" y="953991"/>
                </a:lnTo>
                <a:lnTo>
                  <a:pt x="5897197" y="953991"/>
                </a:lnTo>
                <a:lnTo>
                  <a:pt x="5898221" y="952306"/>
                </a:lnTo>
                <a:cubicBezTo>
                  <a:pt x="6164088" y="558771"/>
                  <a:pt x="6614329" y="300032"/>
                  <a:pt x="7125000" y="300032"/>
                </a:cubicBezTo>
                <a:cubicBezTo>
                  <a:pt x="7584605" y="300032"/>
                  <a:pt x="7995261" y="509610"/>
                  <a:pt x="8266613" y="838414"/>
                </a:cubicBezTo>
                <a:lnTo>
                  <a:pt x="8282817" y="860082"/>
                </a:lnTo>
                <a:lnTo>
                  <a:pt x="8302352" y="797152"/>
                </a:lnTo>
                <a:cubicBezTo>
                  <a:pt x="8398246" y="570433"/>
                  <a:pt x="8622740" y="411351"/>
                  <a:pt x="8884389" y="411351"/>
                </a:cubicBezTo>
                <a:cubicBezTo>
                  <a:pt x="9102431" y="411351"/>
                  <a:pt x="9294669" y="521825"/>
                  <a:pt x="9408186" y="689852"/>
                </a:cubicBezTo>
                <a:lnTo>
                  <a:pt x="9415546" y="703412"/>
                </a:lnTo>
                <a:lnTo>
                  <a:pt x="9432651" y="682681"/>
                </a:lnTo>
                <a:cubicBezTo>
                  <a:pt x="9491673" y="623659"/>
                  <a:pt x="9573211" y="587153"/>
                  <a:pt x="9663275" y="587153"/>
                </a:cubicBezTo>
                <a:cubicBezTo>
                  <a:pt x="9775855" y="587153"/>
                  <a:pt x="9875113" y="644193"/>
                  <a:pt x="9933724" y="730950"/>
                </a:cubicBezTo>
                <a:lnTo>
                  <a:pt x="9940267" y="743004"/>
                </a:lnTo>
                <a:lnTo>
                  <a:pt x="9996985" y="638508"/>
                </a:lnTo>
                <a:cubicBezTo>
                  <a:pt x="10120330" y="455934"/>
                  <a:pt x="10329212" y="335896"/>
                  <a:pt x="10566130" y="335896"/>
                </a:cubicBezTo>
                <a:cubicBezTo>
                  <a:pt x="10850432" y="335896"/>
                  <a:pt x="11094361" y="508750"/>
                  <a:pt x="11198557" y="755097"/>
                </a:cubicBezTo>
                <a:lnTo>
                  <a:pt x="11229888" y="856028"/>
                </a:lnTo>
                <a:lnTo>
                  <a:pt x="11261737" y="817426"/>
                </a:lnTo>
                <a:cubicBezTo>
                  <a:pt x="11330577" y="748586"/>
                  <a:pt x="11425677" y="706008"/>
                  <a:pt x="11530723" y="706008"/>
                </a:cubicBezTo>
                <a:cubicBezTo>
                  <a:pt x="11688291" y="706008"/>
                  <a:pt x="11823484" y="801809"/>
                  <a:pt x="11881233" y="938342"/>
                </a:cubicBezTo>
                <a:lnTo>
                  <a:pt x="11884392" y="953991"/>
                </a:lnTo>
                <a:lnTo>
                  <a:pt x="11889405" y="953991"/>
                </a:lnTo>
                <a:lnTo>
                  <a:pt x="11892403" y="939142"/>
                </a:lnTo>
                <a:cubicBezTo>
                  <a:pt x="11932920" y="843350"/>
                  <a:pt x="12027772" y="776135"/>
                  <a:pt x="12138323" y="776135"/>
                </a:cubicBezTo>
                <a:cubicBezTo>
                  <a:pt x="12175173" y="776135"/>
                  <a:pt x="12210279" y="783603"/>
                  <a:pt x="12242210" y="797109"/>
                </a:cubicBezTo>
                <a:lnTo>
                  <a:pt x="12253261" y="803108"/>
                </a:lnTo>
                <a:lnTo>
                  <a:pt x="12257433" y="761728"/>
                </a:lnTo>
                <a:cubicBezTo>
                  <a:pt x="12346389" y="327011"/>
                  <a:pt x="12731026" y="0"/>
                  <a:pt x="13192041" y="0"/>
                </a:cubicBezTo>
                <a:cubicBezTo>
                  <a:pt x="13718915" y="0"/>
                  <a:pt x="14146031" y="427116"/>
                  <a:pt x="14146031" y="953990"/>
                </a:cubicBezTo>
                <a:cubicBezTo>
                  <a:pt x="14146031" y="1480864"/>
                  <a:pt x="13718915" y="1907980"/>
                  <a:pt x="13192041" y="1907980"/>
                </a:cubicBezTo>
                <a:lnTo>
                  <a:pt x="13126326" y="1903008"/>
                </a:lnTo>
                <a:lnTo>
                  <a:pt x="13126326" y="3470794"/>
                </a:lnTo>
                <a:lnTo>
                  <a:pt x="934326" y="3470794"/>
                </a:lnTo>
                <a:lnTo>
                  <a:pt x="934326" y="1906987"/>
                </a:lnTo>
                <a:lnTo>
                  <a:pt x="856450" y="1903055"/>
                </a:lnTo>
                <a:cubicBezTo>
                  <a:pt x="375395" y="1854201"/>
                  <a:pt x="0" y="1447935"/>
                  <a:pt x="0" y="953990"/>
                </a:cubicBezTo>
                <a:cubicBezTo>
                  <a:pt x="0" y="427116"/>
                  <a:pt x="427116" y="0"/>
                  <a:pt x="953990" y="0"/>
                </a:cubicBezTo>
                <a:close/>
              </a:path>
            </a:pathLst>
          </a:custGeom>
          <a:blipFill dpi="0" rotWithShape="1">
            <a:blip r:embed="rId5" cstate="email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artisticTexturizer trans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22225" cap="flat" cmpd="sng" algn="ctr">
            <a:solidFill>
              <a:sysClr val="window" lastClr="FFFFFF"/>
            </a:solidFill>
            <a:prstDash val="solid"/>
            <a:miter lim="800000"/>
          </a:ln>
          <a:effectLst>
            <a:outerShdw blurRad="203200" dist="1524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宋体"/>
            </a:endParaRPr>
          </a:p>
        </p:txBody>
      </p:sp>
    </p:spTree>
    <p:extLst>
      <p:ext uri="{BB962C8B-B14F-4D97-AF65-F5344CB8AC3E}">
        <p14:creationId xmlns:p14="http://schemas.microsoft.com/office/powerpoint/2010/main" val="23074594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633D2-EF42-455F-9BE4-F37222594CD5}" type="datetimeFigureOut">
              <a:rPr lang="zh-CN" altLang="en-US" smtClean="0"/>
              <a:t>2017/9/14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68531-BBE5-4808-BC67-2ABA36C2531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任意多边形 6"/>
          <p:cNvSpPr/>
          <p:nvPr userDrawn="1"/>
        </p:nvSpPr>
        <p:spPr>
          <a:xfrm>
            <a:off x="-1001216" y="4371950"/>
            <a:ext cx="11638460" cy="2582369"/>
          </a:xfrm>
          <a:custGeom>
            <a:avLst/>
            <a:gdLst>
              <a:gd name="connsiteX0" fmla="*/ 953990 w 14146031"/>
              <a:gd name="connsiteY0" fmla="*/ 0 h 3470794"/>
              <a:gd name="connsiteX1" fmla="*/ 1888598 w 14146031"/>
              <a:gd name="connsiteY1" fmla="*/ 761728 h 3470794"/>
              <a:gd name="connsiteX2" fmla="*/ 1892770 w 14146031"/>
              <a:gd name="connsiteY2" fmla="*/ 803108 h 3470794"/>
              <a:gd name="connsiteX3" fmla="*/ 1903821 w 14146031"/>
              <a:gd name="connsiteY3" fmla="*/ 797109 h 3470794"/>
              <a:gd name="connsiteX4" fmla="*/ 2007708 w 14146031"/>
              <a:gd name="connsiteY4" fmla="*/ 776135 h 3470794"/>
              <a:gd name="connsiteX5" fmla="*/ 2253628 w 14146031"/>
              <a:gd name="connsiteY5" fmla="*/ 939142 h 3470794"/>
              <a:gd name="connsiteX6" fmla="*/ 2256626 w 14146031"/>
              <a:gd name="connsiteY6" fmla="*/ 953991 h 3470794"/>
              <a:gd name="connsiteX7" fmla="*/ 2261639 w 14146031"/>
              <a:gd name="connsiteY7" fmla="*/ 953991 h 3470794"/>
              <a:gd name="connsiteX8" fmla="*/ 2264798 w 14146031"/>
              <a:gd name="connsiteY8" fmla="*/ 938342 h 3470794"/>
              <a:gd name="connsiteX9" fmla="*/ 2615308 w 14146031"/>
              <a:gd name="connsiteY9" fmla="*/ 706008 h 3470794"/>
              <a:gd name="connsiteX10" fmla="*/ 2884294 w 14146031"/>
              <a:gd name="connsiteY10" fmla="*/ 817426 h 3470794"/>
              <a:gd name="connsiteX11" fmla="*/ 2916143 w 14146031"/>
              <a:gd name="connsiteY11" fmla="*/ 856028 h 3470794"/>
              <a:gd name="connsiteX12" fmla="*/ 2947474 w 14146031"/>
              <a:gd name="connsiteY12" fmla="*/ 755097 h 3470794"/>
              <a:gd name="connsiteX13" fmla="*/ 3579901 w 14146031"/>
              <a:gd name="connsiteY13" fmla="*/ 335896 h 3470794"/>
              <a:gd name="connsiteX14" fmla="*/ 4149046 w 14146031"/>
              <a:gd name="connsiteY14" fmla="*/ 638508 h 3470794"/>
              <a:gd name="connsiteX15" fmla="*/ 4205763 w 14146031"/>
              <a:gd name="connsiteY15" fmla="*/ 743003 h 3470794"/>
              <a:gd name="connsiteX16" fmla="*/ 4212305 w 14146031"/>
              <a:gd name="connsiteY16" fmla="*/ 730950 h 3470794"/>
              <a:gd name="connsiteX17" fmla="*/ 4482755 w 14146031"/>
              <a:gd name="connsiteY17" fmla="*/ 587153 h 3470794"/>
              <a:gd name="connsiteX18" fmla="*/ 4713378 w 14146031"/>
              <a:gd name="connsiteY18" fmla="*/ 682681 h 3470794"/>
              <a:gd name="connsiteX19" fmla="*/ 4730483 w 14146031"/>
              <a:gd name="connsiteY19" fmla="*/ 703412 h 3470794"/>
              <a:gd name="connsiteX20" fmla="*/ 4737844 w 14146031"/>
              <a:gd name="connsiteY20" fmla="*/ 689852 h 3470794"/>
              <a:gd name="connsiteX21" fmla="*/ 5261642 w 14146031"/>
              <a:gd name="connsiteY21" fmla="*/ 411351 h 3470794"/>
              <a:gd name="connsiteX22" fmla="*/ 5880486 w 14146031"/>
              <a:gd name="connsiteY22" fmla="*/ 915724 h 3470794"/>
              <a:gd name="connsiteX23" fmla="*/ 5884343 w 14146031"/>
              <a:gd name="connsiteY23" fmla="*/ 953991 h 3470794"/>
              <a:gd name="connsiteX24" fmla="*/ 5897197 w 14146031"/>
              <a:gd name="connsiteY24" fmla="*/ 953991 h 3470794"/>
              <a:gd name="connsiteX25" fmla="*/ 5898221 w 14146031"/>
              <a:gd name="connsiteY25" fmla="*/ 952306 h 3470794"/>
              <a:gd name="connsiteX26" fmla="*/ 7125000 w 14146031"/>
              <a:gd name="connsiteY26" fmla="*/ 300032 h 3470794"/>
              <a:gd name="connsiteX27" fmla="*/ 8266613 w 14146031"/>
              <a:gd name="connsiteY27" fmla="*/ 838414 h 3470794"/>
              <a:gd name="connsiteX28" fmla="*/ 8282817 w 14146031"/>
              <a:gd name="connsiteY28" fmla="*/ 860082 h 3470794"/>
              <a:gd name="connsiteX29" fmla="*/ 8302352 w 14146031"/>
              <a:gd name="connsiteY29" fmla="*/ 797152 h 3470794"/>
              <a:gd name="connsiteX30" fmla="*/ 8884389 w 14146031"/>
              <a:gd name="connsiteY30" fmla="*/ 411351 h 3470794"/>
              <a:gd name="connsiteX31" fmla="*/ 9408186 w 14146031"/>
              <a:gd name="connsiteY31" fmla="*/ 689852 h 3470794"/>
              <a:gd name="connsiteX32" fmla="*/ 9415546 w 14146031"/>
              <a:gd name="connsiteY32" fmla="*/ 703412 h 3470794"/>
              <a:gd name="connsiteX33" fmla="*/ 9432651 w 14146031"/>
              <a:gd name="connsiteY33" fmla="*/ 682681 h 3470794"/>
              <a:gd name="connsiteX34" fmla="*/ 9663275 w 14146031"/>
              <a:gd name="connsiteY34" fmla="*/ 587153 h 3470794"/>
              <a:gd name="connsiteX35" fmla="*/ 9933724 w 14146031"/>
              <a:gd name="connsiteY35" fmla="*/ 730950 h 3470794"/>
              <a:gd name="connsiteX36" fmla="*/ 9940267 w 14146031"/>
              <a:gd name="connsiteY36" fmla="*/ 743004 h 3470794"/>
              <a:gd name="connsiteX37" fmla="*/ 9996985 w 14146031"/>
              <a:gd name="connsiteY37" fmla="*/ 638508 h 3470794"/>
              <a:gd name="connsiteX38" fmla="*/ 10566130 w 14146031"/>
              <a:gd name="connsiteY38" fmla="*/ 335896 h 3470794"/>
              <a:gd name="connsiteX39" fmla="*/ 11198557 w 14146031"/>
              <a:gd name="connsiteY39" fmla="*/ 755097 h 3470794"/>
              <a:gd name="connsiteX40" fmla="*/ 11229888 w 14146031"/>
              <a:gd name="connsiteY40" fmla="*/ 856028 h 3470794"/>
              <a:gd name="connsiteX41" fmla="*/ 11261737 w 14146031"/>
              <a:gd name="connsiteY41" fmla="*/ 817426 h 3470794"/>
              <a:gd name="connsiteX42" fmla="*/ 11530723 w 14146031"/>
              <a:gd name="connsiteY42" fmla="*/ 706008 h 3470794"/>
              <a:gd name="connsiteX43" fmla="*/ 11881233 w 14146031"/>
              <a:gd name="connsiteY43" fmla="*/ 938342 h 3470794"/>
              <a:gd name="connsiteX44" fmla="*/ 11884392 w 14146031"/>
              <a:gd name="connsiteY44" fmla="*/ 953991 h 3470794"/>
              <a:gd name="connsiteX45" fmla="*/ 11889405 w 14146031"/>
              <a:gd name="connsiteY45" fmla="*/ 953991 h 3470794"/>
              <a:gd name="connsiteX46" fmla="*/ 11892403 w 14146031"/>
              <a:gd name="connsiteY46" fmla="*/ 939142 h 3470794"/>
              <a:gd name="connsiteX47" fmla="*/ 12138323 w 14146031"/>
              <a:gd name="connsiteY47" fmla="*/ 776135 h 3470794"/>
              <a:gd name="connsiteX48" fmla="*/ 12242210 w 14146031"/>
              <a:gd name="connsiteY48" fmla="*/ 797109 h 3470794"/>
              <a:gd name="connsiteX49" fmla="*/ 12253261 w 14146031"/>
              <a:gd name="connsiteY49" fmla="*/ 803108 h 3470794"/>
              <a:gd name="connsiteX50" fmla="*/ 12257433 w 14146031"/>
              <a:gd name="connsiteY50" fmla="*/ 761728 h 3470794"/>
              <a:gd name="connsiteX51" fmla="*/ 13192041 w 14146031"/>
              <a:gd name="connsiteY51" fmla="*/ 0 h 3470794"/>
              <a:gd name="connsiteX52" fmla="*/ 14146031 w 14146031"/>
              <a:gd name="connsiteY52" fmla="*/ 953990 h 3470794"/>
              <a:gd name="connsiteX53" fmla="*/ 13192041 w 14146031"/>
              <a:gd name="connsiteY53" fmla="*/ 1907980 h 3470794"/>
              <a:gd name="connsiteX54" fmla="*/ 13126326 w 14146031"/>
              <a:gd name="connsiteY54" fmla="*/ 1903008 h 3470794"/>
              <a:gd name="connsiteX55" fmla="*/ 13126326 w 14146031"/>
              <a:gd name="connsiteY55" fmla="*/ 3470794 h 3470794"/>
              <a:gd name="connsiteX56" fmla="*/ 934326 w 14146031"/>
              <a:gd name="connsiteY56" fmla="*/ 3470794 h 3470794"/>
              <a:gd name="connsiteX57" fmla="*/ 934326 w 14146031"/>
              <a:gd name="connsiteY57" fmla="*/ 1906987 h 3470794"/>
              <a:gd name="connsiteX58" fmla="*/ 856450 w 14146031"/>
              <a:gd name="connsiteY58" fmla="*/ 1903055 h 3470794"/>
              <a:gd name="connsiteX59" fmla="*/ 0 w 14146031"/>
              <a:gd name="connsiteY59" fmla="*/ 953990 h 3470794"/>
              <a:gd name="connsiteX60" fmla="*/ 953990 w 14146031"/>
              <a:gd name="connsiteY60" fmla="*/ 0 h 3470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14146031" h="3470794">
                <a:moveTo>
                  <a:pt x="953990" y="0"/>
                </a:moveTo>
                <a:cubicBezTo>
                  <a:pt x="1415005" y="0"/>
                  <a:pt x="1799642" y="327011"/>
                  <a:pt x="1888598" y="761728"/>
                </a:cubicBezTo>
                <a:lnTo>
                  <a:pt x="1892770" y="803108"/>
                </a:lnTo>
                <a:lnTo>
                  <a:pt x="1903821" y="797109"/>
                </a:lnTo>
                <a:cubicBezTo>
                  <a:pt x="1935752" y="783603"/>
                  <a:pt x="1970858" y="776135"/>
                  <a:pt x="2007708" y="776135"/>
                </a:cubicBezTo>
                <a:cubicBezTo>
                  <a:pt x="2118259" y="776135"/>
                  <a:pt x="2213111" y="843350"/>
                  <a:pt x="2253628" y="939142"/>
                </a:cubicBezTo>
                <a:lnTo>
                  <a:pt x="2256626" y="953991"/>
                </a:lnTo>
                <a:lnTo>
                  <a:pt x="2261639" y="953991"/>
                </a:lnTo>
                <a:lnTo>
                  <a:pt x="2264798" y="938342"/>
                </a:lnTo>
                <a:cubicBezTo>
                  <a:pt x="2322547" y="801809"/>
                  <a:pt x="2457740" y="706008"/>
                  <a:pt x="2615308" y="706008"/>
                </a:cubicBezTo>
                <a:cubicBezTo>
                  <a:pt x="2720354" y="706008"/>
                  <a:pt x="2815454" y="748586"/>
                  <a:pt x="2884294" y="817426"/>
                </a:cubicBezTo>
                <a:lnTo>
                  <a:pt x="2916143" y="856028"/>
                </a:lnTo>
                <a:lnTo>
                  <a:pt x="2947474" y="755097"/>
                </a:lnTo>
                <a:cubicBezTo>
                  <a:pt x="3051670" y="508750"/>
                  <a:pt x="3295599" y="335896"/>
                  <a:pt x="3579901" y="335896"/>
                </a:cubicBezTo>
                <a:cubicBezTo>
                  <a:pt x="3816819" y="335896"/>
                  <a:pt x="4025701" y="455934"/>
                  <a:pt x="4149046" y="638508"/>
                </a:cubicBezTo>
                <a:lnTo>
                  <a:pt x="4205763" y="743003"/>
                </a:lnTo>
                <a:lnTo>
                  <a:pt x="4212305" y="730950"/>
                </a:lnTo>
                <a:cubicBezTo>
                  <a:pt x="4270917" y="644193"/>
                  <a:pt x="4370175" y="587153"/>
                  <a:pt x="4482755" y="587153"/>
                </a:cubicBezTo>
                <a:cubicBezTo>
                  <a:pt x="4572819" y="587153"/>
                  <a:pt x="4654357" y="623659"/>
                  <a:pt x="4713378" y="682681"/>
                </a:cubicBezTo>
                <a:lnTo>
                  <a:pt x="4730483" y="703412"/>
                </a:lnTo>
                <a:lnTo>
                  <a:pt x="4737844" y="689852"/>
                </a:lnTo>
                <a:cubicBezTo>
                  <a:pt x="4851361" y="521825"/>
                  <a:pt x="5043600" y="411351"/>
                  <a:pt x="5261642" y="411351"/>
                </a:cubicBezTo>
                <a:cubicBezTo>
                  <a:pt x="5566898" y="411351"/>
                  <a:pt x="5821584" y="627879"/>
                  <a:pt x="5880486" y="915724"/>
                </a:cubicBezTo>
                <a:lnTo>
                  <a:pt x="5884343" y="953991"/>
                </a:lnTo>
                <a:lnTo>
                  <a:pt x="5897197" y="953991"/>
                </a:lnTo>
                <a:lnTo>
                  <a:pt x="5898221" y="952306"/>
                </a:lnTo>
                <a:cubicBezTo>
                  <a:pt x="6164088" y="558771"/>
                  <a:pt x="6614329" y="300032"/>
                  <a:pt x="7125000" y="300032"/>
                </a:cubicBezTo>
                <a:cubicBezTo>
                  <a:pt x="7584605" y="300032"/>
                  <a:pt x="7995261" y="509610"/>
                  <a:pt x="8266613" y="838414"/>
                </a:cubicBezTo>
                <a:lnTo>
                  <a:pt x="8282817" y="860082"/>
                </a:lnTo>
                <a:lnTo>
                  <a:pt x="8302352" y="797152"/>
                </a:lnTo>
                <a:cubicBezTo>
                  <a:pt x="8398246" y="570433"/>
                  <a:pt x="8622740" y="411351"/>
                  <a:pt x="8884389" y="411351"/>
                </a:cubicBezTo>
                <a:cubicBezTo>
                  <a:pt x="9102431" y="411351"/>
                  <a:pt x="9294669" y="521825"/>
                  <a:pt x="9408186" y="689852"/>
                </a:cubicBezTo>
                <a:lnTo>
                  <a:pt x="9415546" y="703412"/>
                </a:lnTo>
                <a:lnTo>
                  <a:pt x="9432651" y="682681"/>
                </a:lnTo>
                <a:cubicBezTo>
                  <a:pt x="9491673" y="623659"/>
                  <a:pt x="9573211" y="587153"/>
                  <a:pt x="9663275" y="587153"/>
                </a:cubicBezTo>
                <a:cubicBezTo>
                  <a:pt x="9775855" y="587153"/>
                  <a:pt x="9875113" y="644193"/>
                  <a:pt x="9933724" y="730950"/>
                </a:cubicBezTo>
                <a:lnTo>
                  <a:pt x="9940267" y="743004"/>
                </a:lnTo>
                <a:lnTo>
                  <a:pt x="9996985" y="638508"/>
                </a:lnTo>
                <a:cubicBezTo>
                  <a:pt x="10120330" y="455934"/>
                  <a:pt x="10329212" y="335896"/>
                  <a:pt x="10566130" y="335896"/>
                </a:cubicBezTo>
                <a:cubicBezTo>
                  <a:pt x="10850432" y="335896"/>
                  <a:pt x="11094361" y="508750"/>
                  <a:pt x="11198557" y="755097"/>
                </a:cubicBezTo>
                <a:lnTo>
                  <a:pt x="11229888" y="856028"/>
                </a:lnTo>
                <a:lnTo>
                  <a:pt x="11261737" y="817426"/>
                </a:lnTo>
                <a:cubicBezTo>
                  <a:pt x="11330577" y="748586"/>
                  <a:pt x="11425677" y="706008"/>
                  <a:pt x="11530723" y="706008"/>
                </a:cubicBezTo>
                <a:cubicBezTo>
                  <a:pt x="11688291" y="706008"/>
                  <a:pt x="11823484" y="801809"/>
                  <a:pt x="11881233" y="938342"/>
                </a:cubicBezTo>
                <a:lnTo>
                  <a:pt x="11884392" y="953991"/>
                </a:lnTo>
                <a:lnTo>
                  <a:pt x="11889405" y="953991"/>
                </a:lnTo>
                <a:lnTo>
                  <a:pt x="11892403" y="939142"/>
                </a:lnTo>
                <a:cubicBezTo>
                  <a:pt x="11932920" y="843350"/>
                  <a:pt x="12027772" y="776135"/>
                  <a:pt x="12138323" y="776135"/>
                </a:cubicBezTo>
                <a:cubicBezTo>
                  <a:pt x="12175173" y="776135"/>
                  <a:pt x="12210279" y="783603"/>
                  <a:pt x="12242210" y="797109"/>
                </a:cubicBezTo>
                <a:lnTo>
                  <a:pt x="12253261" y="803108"/>
                </a:lnTo>
                <a:lnTo>
                  <a:pt x="12257433" y="761728"/>
                </a:lnTo>
                <a:cubicBezTo>
                  <a:pt x="12346389" y="327011"/>
                  <a:pt x="12731026" y="0"/>
                  <a:pt x="13192041" y="0"/>
                </a:cubicBezTo>
                <a:cubicBezTo>
                  <a:pt x="13718915" y="0"/>
                  <a:pt x="14146031" y="427116"/>
                  <a:pt x="14146031" y="953990"/>
                </a:cubicBezTo>
                <a:cubicBezTo>
                  <a:pt x="14146031" y="1480864"/>
                  <a:pt x="13718915" y="1907980"/>
                  <a:pt x="13192041" y="1907980"/>
                </a:cubicBezTo>
                <a:lnTo>
                  <a:pt x="13126326" y="1903008"/>
                </a:lnTo>
                <a:lnTo>
                  <a:pt x="13126326" y="3470794"/>
                </a:lnTo>
                <a:lnTo>
                  <a:pt x="934326" y="3470794"/>
                </a:lnTo>
                <a:lnTo>
                  <a:pt x="934326" y="1906987"/>
                </a:lnTo>
                <a:lnTo>
                  <a:pt x="856450" y="1903055"/>
                </a:lnTo>
                <a:cubicBezTo>
                  <a:pt x="375395" y="1854201"/>
                  <a:pt x="0" y="1447935"/>
                  <a:pt x="0" y="953990"/>
                </a:cubicBezTo>
                <a:cubicBezTo>
                  <a:pt x="0" y="427116"/>
                  <a:pt x="427116" y="0"/>
                  <a:pt x="953990" y="0"/>
                </a:cubicBezTo>
                <a:close/>
              </a:path>
            </a:pathLst>
          </a:custGeom>
          <a:blipFill dpi="0" rotWithShape="1">
            <a:blip r:embed="rId2" cstate="email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Texturizer trans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22225" cap="flat" cmpd="sng" algn="ctr">
            <a:solidFill>
              <a:sysClr val="window" lastClr="FFFFFF"/>
            </a:solidFill>
            <a:prstDash val="solid"/>
            <a:miter lim="800000"/>
          </a:ln>
          <a:effectLst>
            <a:outerShdw blurRad="203200" dist="1524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宋体"/>
            </a:endParaRPr>
          </a:p>
        </p:txBody>
      </p:sp>
      <p:sp>
        <p:nvSpPr>
          <p:cNvPr id="8" name="任意多边形 7"/>
          <p:cNvSpPr/>
          <p:nvPr userDrawn="1"/>
        </p:nvSpPr>
        <p:spPr>
          <a:xfrm flipV="1">
            <a:off x="-612576" y="-1676722"/>
            <a:ext cx="11638460" cy="2582369"/>
          </a:xfrm>
          <a:custGeom>
            <a:avLst/>
            <a:gdLst>
              <a:gd name="connsiteX0" fmla="*/ 953990 w 14146031"/>
              <a:gd name="connsiteY0" fmla="*/ 0 h 3470794"/>
              <a:gd name="connsiteX1" fmla="*/ 1888598 w 14146031"/>
              <a:gd name="connsiteY1" fmla="*/ 761728 h 3470794"/>
              <a:gd name="connsiteX2" fmla="*/ 1892770 w 14146031"/>
              <a:gd name="connsiteY2" fmla="*/ 803108 h 3470794"/>
              <a:gd name="connsiteX3" fmla="*/ 1903821 w 14146031"/>
              <a:gd name="connsiteY3" fmla="*/ 797109 h 3470794"/>
              <a:gd name="connsiteX4" fmla="*/ 2007708 w 14146031"/>
              <a:gd name="connsiteY4" fmla="*/ 776135 h 3470794"/>
              <a:gd name="connsiteX5" fmla="*/ 2253628 w 14146031"/>
              <a:gd name="connsiteY5" fmla="*/ 939142 h 3470794"/>
              <a:gd name="connsiteX6" fmla="*/ 2256626 w 14146031"/>
              <a:gd name="connsiteY6" fmla="*/ 953991 h 3470794"/>
              <a:gd name="connsiteX7" fmla="*/ 2261639 w 14146031"/>
              <a:gd name="connsiteY7" fmla="*/ 953991 h 3470794"/>
              <a:gd name="connsiteX8" fmla="*/ 2264798 w 14146031"/>
              <a:gd name="connsiteY8" fmla="*/ 938342 h 3470794"/>
              <a:gd name="connsiteX9" fmla="*/ 2615308 w 14146031"/>
              <a:gd name="connsiteY9" fmla="*/ 706008 h 3470794"/>
              <a:gd name="connsiteX10" fmla="*/ 2884294 w 14146031"/>
              <a:gd name="connsiteY10" fmla="*/ 817426 h 3470794"/>
              <a:gd name="connsiteX11" fmla="*/ 2916143 w 14146031"/>
              <a:gd name="connsiteY11" fmla="*/ 856028 h 3470794"/>
              <a:gd name="connsiteX12" fmla="*/ 2947474 w 14146031"/>
              <a:gd name="connsiteY12" fmla="*/ 755097 h 3470794"/>
              <a:gd name="connsiteX13" fmla="*/ 3579901 w 14146031"/>
              <a:gd name="connsiteY13" fmla="*/ 335896 h 3470794"/>
              <a:gd name="connsiteX14" fmla="*/ 4149046 w 14146031"/>
              <a:gd name="connsiteY14" fmla="*/ 638508 h 3470794"/>
              <a:gd name="connsiteX15" fmla="*/ 4205763 w 14146031"/>
              <a:gd name="connsiteY15" fmla="*/ 743003 h 3470794"/>
              <a:gd name="connsiteX16" fmla="*/ 4212305 w 14146031"/>
              <a:gd name="connsiteY16" fmla="*/ 730950 h 3470794"/>
              <a:gd name="connsiteX17" fmla="*/ 4482755 w 14146031"/>
              <a:gd name="connsiteY17" fmla="*/ 587153 h 3470794"/>
              <a:gd name="connsiteX18" fmla="*/ 4713378 w 14146031"/>
              <a:gd name="connsiteY18" fmla="*/ 682681 h 3470794"/>
              <a:gd name="connsiteX19" fmla="*/ 4730483 w 14146031"/>
              <a:gd name="connsiteY19" fmla="*/ 703412 h 3470794"/>
              <a:gd name="connsiteX20" fmla="*/ 4737844 w 14146031"/>
              <a:gd name="connsiteY20" fmla="*/ 689852 h 3470794"/>
              <a:gd name="connsiteX21" fmla="*/ 5261642 w 14146031"/>
              <a:gd name="connsiteY21" fmla="*/ 411351 h 3470794"/>
              <a:gd name="connsiteX22" fmla="*/ 5880486 w 14146031"/>
              <a:gd name="connsiteY22" fmla="*/ 915724 h 3470794"/>
              <a:gd name="connsiteX23" fmla="*/ 5884343 w 14146031"/>
              <a:gd name="connsiteY23" fmla="*/ 953991 h 3470794"/>
              <a:gd name="connsiteX24" fmla="*/ 5897197 w 14146031"/>
              <a:gd name="connsiteY24" fmla="*/ 953991 h 3470794"/>
              <a:gd name="connsiteX25" fmla="*/ 5898221 w 14146031"/>
              <a:gd name="connsiteY25" fmla="*/ 952306 h 3470794"/>
              <a:gd name="connsiteX26" fmla="*/ 7125000 w 14146031"/>
              <a:gd name="connsiteY26" fmla="*/ 300032 h 3470794"/>
              <a:gd name="connsiteX27" fmla="*/ 8266613 w 14146031"/>
              <a:gd name="connsiteY27" fmla="*/ 838414 h 3470794"/>
              <a:gd name="connsiteX28" fmla="*/ 8282817 w 14146031"/>
              <a:gd name="connsiteY28" fmla="*/ 860082 h 3470794"/>
              <a:gd name="connsiteX29" fmla="*/ 8302352 w 14146031"/>
              <a:gd name="connsiteY29" fmla="*/ 797152 h 3470794"/>
              <a:gd name="connsiteX30" fmla="*/ 8884389 w 14146031"/>
              <a:gd name="connsiteY30" fmla="*/ 411351 h 3470794"/>
              <a:gd name="connsiteX31" fmla="*/ 9408186 w 14146031"/>
              <a:gd name="connsiteY31" fmla="*/ 689852 h 3470794"/>
              <a:gd name="connsiteX32" fmla="*/ 9415546 w 14146031"/>
              <a:gd name="connsiteY32" fmla="*/ 703412 h 3470794"/>
              <a:gd name="connsiteX33" fmla="*/ 9432651 w 14146031"/>
              <a:gd name="connsiteY33" fmla="*/ 682681 h 3470794"/>
              <a:gd name="connsiteX34" fmla="*/ 9663275 w 14146031"/>
              <a:gd name="connsiteY34" fmla="*/ 587153 h 3470794"/>
              <a:gd name="connsiteX35" fmla="*/ 9933724 w 14146031"/>
              <a:gd name="connsiteY35" fmla="*/ 730950 h 3470794"/>
              <a:gd name="connsiteX36" fmla="*/ 9940267 w 14146031"/>
              <a:gd name="connsiteY36" fmla="*/ 743004 h 3470794"/>
              <a:gd name="connsiteX37" fmla="*/ 9996985 w 14146031"/>
              <a:gd name="connsiteY37" fmla="*/ 638508 h 3470794"/>
              <a:gd name="connsiteX38" fmla="*/ 10566130 w 14146031"/>
              <a:gd name="connsiteY38" fmla="*/ 335896 h 3470794"/>
              <a:gd name="connsiteX39" fmla="*/ 11198557 w 14146031"/>
              <a:gd name="connsiteY39" fmla="*/ 755097 h 3470794"/>
              <a:gd name="connsiteX40" fmla="*/ 11229888 w 14146031"/>
              <a:gd name="connsiteY40" fmla="*/ 856028 h 3470794"/>
              <a:gd name="connsiteX41" fmla="*/ 11261737 w 14146031"/>
              <a:gd name="connsiteY41" fmla="*/ 817426 h 3470794"/>
              <a:gd name="connsiteX42" fmla="*/ 11530723 w 14146031"/>
              <a:gd name="connsiteY42" fmla="*/ 706008 h 3470794"/>
              <a:gd name="connsiteX43" fmla="*/ 11881233 w 14146031"/>
              <a:gd name="connsiteY43" fmla="*/ 938342 h 3470794"/>
              <a:gd name="connsiteX44" fmla="*/ 11884392 w 14146031"/>
              <a:gd name="connsiteY44" fmla="*/ 953991 h 3470794"/>
              <a:gd name="connsiteX45" fmla="*/ 11889405 w 14146031"/>
              <a:gd name="connsiteY45" fmla="*/ 953991 h 3470794"/>
              <a:gd name="connsiteX46" fmla="*/ 11892403 w 14146031"/>
              <a:gd name="connsiteY46" fmla="*/ 939142 h 3470794"/>
              <a:gd name="connsiteX47" fmla="*/ 12138323 w 14146031"/>
              <a:gd name="connsiteY47" fmla="*/ 776135 h 3470794"/>
              <a:gd name="connsiteX48" fmla="*/ 12242210 w 14146031"/>
              <a:gd name="connsiteY48" fmla="*/ 797109 h 3470794"/>
              <a:gd name="connsiteX49" fmla="*/ 12253261 w 14146031"/>
              <a:gd name="connsiteY49" fmla="*/ 803108 h 3470794"/>
              <a:gd name="connsiteX50" fmla="*/ 12257433 w 14146031"/>
              <a:gd name="connsiteY50" fmla="*/ 761728 h 3470794"/>
              <a:gd name="connsiteX51" fmla="*/ 13192041 w 14146031"/>
              <a:gd name="connsiteY51" fmla="*/ 0 h 3470794"/>
              <a:gd name="connsiteX52" fmla="*/ 14146031 w 14146031"/>
              <a:gd name="connsiteY52" fmla="*/ 953990 h 3470794"/>
              <a:gd name="connsiteX53" fmla="*/ 13192041 w 14146031"/>
              <a:gd name="connsiteY53" fmla="*/ 1907980 h 3470794"/>
              <a:gd name="connsiteX54" fmla="*/ 13126326 w 14146031"/>
              <a:gd name="connsiteY54" fmla="*/ 1903008 h 3470794"/>
              <a:gd name="connsiteX55" fmla="*/ 13126326 w 14146031"/>
              <a:gd name="connsiteY55" fmla="*/ 3470794 h 3470794"/>
              <a:gd name="connsiteX56" fmla="*/ 934326 w 14146031"/>
              <a:gd name="connsiteY56" fmla="*/ 3470794 h 3470794"/>
              <a:gd name="connsiteX57" fmla="*/ 934326 w 14146031"/>
              <a:gd name="connsiteY57" fmla="*/ 1906987 h 3470794"/>
              <a:gd name="connsiteX58" fmla="*/ 856450 w 14146031"/>
              <a:gd name="connsiteY58" fmla="*/ 1903055 h 3470794"/>
              <a:gd name="connsiteX59" fmla="*/ 0 w 14146031"/>
              <a:gd name="connsiteY59" fmla="*/ 953990 h 3470794"/>
              <a:gd name="connsiteX60" fmla="*/ 953990 w 14146031"/>
              <a:gd name="connsiteY60" fmla="*/ 0 h 3470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14146031" h="3470794">
                <a:moveTo>
                  <a:pt x="953990" y="0"/>
                </a:moveTo>
                <a:cubicBezTo>
                  <a:pt x="1415005" y="0"/>
                  <a:pt x="1799642" y="327011"/>
                  <a:pt x="1888598" y="761728"/>
                </a:cubicBezTo>
                <a:lnTo>
                  <a:pt x="1892770" y="803108"/>
                </a:lnTo>
                <a:lnTo>
                  <a:pt x="1903821" y="797109"/>
                </a:lnTo>
                <a:cubicBezTo>
                  <a:pt x="1935752" y="783603"/>
                  <a:pt x="1970858" y="776135"/>
                  <a:pt x="2007708" y="776135"/>
                </a:cubicBezTo>
                <a:cubicBezTo>
                  <a:pt x="2118259" y="776135"/>
                  <a:pt x="2213111" y="843350"/>
                  <a:pt x="2253628" y="939142"/>
                </a:cubicBezTo>
                <a:lnTo>
                  <a:pt x="2256626" y="953991"/>
                </a:lnTo>
                <a:lnTo>
                  <a:pt x="2261639" y="953991"/>
                </a:lnTo>
                <a:lnTo>
                  <a:pt x="2264798" y="938342"/>
                </a:lnTo>
                <a:cubicBezTo>
                  <a:pt x="2322547" y="801809"/>
                  <a:pt x="2457740" y="706008"/>
                  <a:pt x="2615308" y="706008"/>
                </a:cubicBezTo>
                <a:cubicBezTo>
                  <a:pt x="2720354" y="706008"/>
                  <a:pt x="2815454" y="748586"/>
                  <a:pt x="2884294" y="817426"/>
                </a:cubicBezTo>
                <a:lnTo>
                  <a:pt x="2916143" y="856028"/>
                </a:lnTo>
                <a:lnTo>
                  <a:pt x="2947474" y="755097"/>
                </a:lnTo>
                <a:cubicBezTo>
                  <a:pt x="3051670" y="508750"/>
                  <a:pt x="3295599" y="335896"/>
                  <a:pt x="3579901" y="335896"/>
                </a:cubicBezTo>
                <a:cubicBezTo>
                  <a:pt x="3816819" y="335896"/>
                  <a:pt x="4025701" y="455934"/>
                  <a:pt x="4149046" y="638508"/>
                </a:cubicBezTo>
                <a:lnTo>
                  <a:pt x="4205763" y="743003"/>
                </a:lnTo>
                <a:lnTo>
                  <a:pt x="4212305" y="730950"/>
                </a:lnTo>
                <a:cubicBezTo>
                  <a:pt x="4270917" y="644193"/>
                  <a:pt x="4370175" y="587153"/>
                  <a:pt x="4482755" y="587153"/>
                </a:cubicBezTo>
                <a:cubicBezTo>
                  <a:pt x="4572819" y="587153"/>
                  <a:pt x="4654357" y="623659"/>
                  <a:pt x="4713378" y="682681"/>
                </a:cubicBezTo>
                <a:lnTo>
                  <a:pt x="4730483" y="703412"/>
                </a:lnTo>
                <a:lnTo>
                  <a:pt x="4737844" y="689852"/>
                </a:lnTo>
                <a:cubicBezTo>
                  <a:pt x="4851361" y="521825"/>
                  <a:pt x="5043600" y="411351"/>
                  <a:pt x="5261642" y="411351"/>
                </a:cubicBezTo>
                <a:cubicBezTo>
                  <a:pt x="5566898" y="411351"/>
                  <a:pt x="5821584" y="627879"/>
                  <a:pt x="5880486" y="915724"/>
                </a:cubicBezTo>
                <a:lnTo>
                  <a:pt x="5884343" y="953991"/>
                </a:lnTo>
                <a:lnTo>
                  <a:pt x="5897197" y="953991"/>
                </a:lnTo>
                <a:lnTo>
                  <a:pt x="5898221" y="952306"/>
                </a:lnTo>
                <a:cubicBezTo>
                  <a:pt x="6164088" y="558771"/>
                  <a:pt x="6614329" y="300032"/>
                  <a:pt x="7125000" y="300032"/>
                </a:cubicBezTo>
                <a:cubicBezTo>
                  <a:pt x="7584605" y="300032"/>
                  <a:pt x="7995261" y="509610"/>
                  <a:pt x="8266613" y="838414"/>
                </a:cubicBezTo>
                <a:lnTo>
                  <a:pt x="8282817" y="860082"/>
                </a:lnTo>
                <a:lnTo>
                  <a:pt x="8302352" y="797152"/>
                </a:lnTo>
                <a:cubicBezTo>
                  <a:pt x="8398246" y="570433"/>
                  <a:pt x="8622740" y="411351"/>
                  <a:pt x="8884389" y="411351"/>
                </a:cubicBezTo>
                <a:cubicBezTo>
                  <a:pt x="9102431" y="411351"/>
                  <a:pt x="9294669" y="521825"/>
                  <a:pt x="9408186" y="689852"/>
                </a:cubicBezTo>
                <a:lnTo>
                  <a:pt x="9415546" y="703412"/>
                </a:lnTo>
                <a:lnTo>
                  <a:pt x="9432651" y="682681"/>
                </a:lnTo>
                <a:cubicBezTo>
                  <a:pt x="9491673" y="623659"/>
                  <a:pt x="9573211" y="587153"/>
                  <a:pt x="9663275" y="587153"/>
                </a:cubicBezTo>
                <a:cubicBezTo>
                  <a:pt x="9775855" y="587153"/>
                  <a:pt x="9875113" y="644193"/>
                  <a:pt x="9933724" y="730950"/>
                </a:cubicBezTo>
                <a:lnTo>
                  <a:pt x="9940267" y="743004"/>
                </a:lnTo>
                <a:lnTo>
                  <a:pt x="9996985" y="638508"/>
                </a:lnTo>
                <a:cubicBezTo>
                  <a:pt x="10120330" y="455934"/>
                  <a:pt x="10329212" y="335896"/>
                  <a:pt x="10566130" y="335896"/>
                </a:cubicBezTo>
                <a:cubicBezTo>
                  <a:pt x="10850432" y="335896"/>
                  <a:pt x="11094361" y="508750"/>
                  <a:pt x="11198557" y="755097"/>
                </a:cubicBezTo>
                <a:lnTo>
                  <a:pt x="11229888" y="856028"/>
                </a:lnTo>
                <a:lnTo>
                  <a:pt x="11261737" y="817426"/>
                </a:lnTo>
                <a:cubicBezTo>
                  <a:pt x="11330577" y="748586"/>
                  <a:pt x="11425677" y="706008"/>
                  <a:pt x="11530723" y="706008"/>
                </a:cubicBezTo>
                <a:cubicBezTo>
                  <a:pt x="11688291" y="706008"/>
                  <a:pt x="11823484" y="801809"/>
                  <a:pt x="11881233" y="938342"/>
                </a:cubicBezTo>
                <a:lnTo>
                  <a:pt x="11884392" y="953991"/>
                </a:lnTo>
                <a:lnTo>
                  <a:pt x="11889405" y="953991"/>
                </a:lnTo>
                <a:lnTo>
                  <a:pt x="11892403" y="939142"/>
                </a:lnTo>
                <a:cubicBezTo>
                  <a:pt x="11932920" y="843350"/>
                  <a:pt x="12027772" y="776135"/>
                  <a:pt x="12138323" y="776135"/>
                </a:cubicBezTo>
                <a:cubicBezTo>
                  <a:pt x="12175173" y="776135"/>
                  <a:pt x="12210279" y="783603"/>
                  <a:pt x="12242210" y="797109"/>
                </a:cubicBezTo>
                <a:lnTo>
                  <a:pt x="12253261" y="803108"/>
                </a:lnTo>
                <a:lnTo>
                  <a:pt x="12257433" y="761728"/>
                </a:lnTo>
                <a:cubicBezTo>
                  <a:pt x="12346389" y="327011"/>
                  <a:pt x="12731026" y="0"/>
                  <a:pt x="13192041" y="0"/>
                </a:cubicBezTo>
                <a:cubicBezTo>
                  <a:pt x="13718915" y="0"/>
                  <a:pt x="14146031" y="427116"/>
                  <a:pt x="14146031" y="953990"/>
                </a:cubicBezTo>
                <a:cubicBezTo>
                  <a:pt x="14146031" y="1480864"/>
                  <a:pt x="13718915" y="1907980"/>
                  <a:pt x="13192041" y="1907980"/>
                </a:cubicBezTo>
                <a:lnTo>
                  <a:pt x="13126326" y="1903008"/>
                </a:lnTo>
                <a:lnTo>
                  <a:pt x="13126326" y="3470794"/>
                </a:lnTo>
                <a:lnTo>
                  <a:pt x="934326" y="3470794"/>
                </a:lnTo>
                <a:lnTo>
                  <a:pt x="934326" y="1906987"/>
                </a:lnTo>
                <a:lnTo>
                  <a:pt x="856450" y="1903055"/>
                </a:lnTo>
                <a:cubicBezTo>
                  <a:pt x="375395" y="1854201"/>
                  <a:pt x="0" y="1447935"/>
                  <a:pt x="0" y="953990"/>
                </a:cubicBezTo>
                <a:cubicBezTo>
                  <a:pt x="0" y="427116"/>
                  <a:pt x="427116" y="0"/>
                  <a:pt x="953990" y="0"/>
                </a:cubicBezTo>
                <a:close/>
              </a:path>
            </a:pathLst>
          </a:custGeom>
          <a:blipFill dpi="0" rotWithShape="1">
            <a:blip r:embed="rId2" cstate="email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Texturizer trans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22225" cap="flat" cmpd="sng" algn="ctr">
            <a:solidFill>
              <a:sysClr val="window" lastClr="FFFFFF"/>
            </a:solidFill>
            <a:prstDash val="solid"/>
            <a:miter lim="800000"/>
          </a:ln>
          <a:effectLst>
            <a:outerShdw blurRad="203200" dist="1524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宋体"/>
            </a:endParaRPr>
          </a:p>
        </p:txBody>
      </p:sp>
    </p:spTree>
    <p:extLst>
      <p:ext uri="{BB962C8B-B14F-4D97-AF65-F5344CB8AC3E}">
        <p14:creationId xmlns:p14="http://schemas.microsoft.com/office/powerpoint/2010/main" val="28307201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2633D2-EF42-455F-9BE4-F37222594CD5}" type="datetimeFigureOut">
              <a:rPr lang="zh-CN" altLang="en-US" smtClean="0"/>
              <a:t>2017/9/14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E68531-BBE5-4808-BC67-2ABA36C2531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6867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60" r:id="rId2"/>
    <p:sldLayoutId id="2147483661" r:id="rId3"/>
    <p:sldLayoutId id="2147483662" r:id="rId4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" Type="http://schemas.openxmlformats.org/officeDocument/2006/relationships/audio" Target="../media/media1.mp3"/><Relationship Id="rId16" Type="http://schemas.openxmlformats.org/officeDocument/2006/relationships/image" Target="../media/image16.png"/><Relationship Id="rId1" Type="http://schemas.microsoft.com/office/2007/relationships/media" Target="../media/media1.mp3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25.png"/><Relationship Id="rId4" Type="http://schemas.microsoft.com/office/2007/relationships/hdphoto" Target="../media/hdphoto3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0.jpeg"/><Relationship Id="rId4" Type="http://schemas.openxmlformats.org/officeDocument/2006/relationships/image" Target="../media/image49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25.png"/><Relationship Id="rId4" Type="http://schemas.microsoft.com/office/2007/relationships/hdphoto" Target="../media/hdphoto3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tags" Target="../tags/tag8.xml"/><Relationship Id="rId7" Type="http://schemas.openxmlformats.org/officeDocument/2006/relationships/slideLayout" Target="../slideLayouts/slideLayout4.xml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tags" Target="../tags/tag11.xml"/><Relationship Id="rId5" Type="http://schemas.openxmlformats.org/officeDocument/2006/relationships/tags" Target="../tags/tag10.xml"/><Relationship Id="rId4" Type="http://schemas.openxmlformats.org/officeDocument/2006/relationships/tags" Target="../tags/tag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png"/><Relationship Id="rId5" Type="http://schemas.openxmlformats.org/officeDocument/2006/relationships/image" Target="../media/image21.jpeg"/><Relationship Id="rId4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png"/><Relationship Id="rId5" Type="http://schemas.openxmlformats.org/officeDocument/2006/relationships/image" Target="../media/image25.png"/><Relationship Id="rId4" Type="http://schemas.microsoft.com/office/2007/relationships/hdphoto" Target="../media/hdphoto3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25.png"/><Relationship Id="rId4" Type="http://schemas.microsoft.com/office/2007/relationships/hdphoto" Target="../media/hdphoto3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25.png"/><Relationship Id="rId4" Type="http://schemas.microsoft.com/office/2007/relationships/hdphoto" Target="../media/hdphoto3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.png"/><Relationship Id="rId5" Type="http://schemas.openxmlformats.org/officeDocument/2006/relationships/image" Target="../media/image34.jpg"/><Relationship Id="rId4" Type="http://schemas.openxmlformats.org/officeDocument/2006/relationships/image" Target="../media/image33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jpeg"/><Relationship Id="rId3" Type="http://schemas.openxmlformats.org/officeDocument/2006/relationships/tags" Target="../tags/tag3.xml"/><Relationship Id="rId7" Type="http://schemas.openxmlformats.org/officeDocument/2006/relationships/image" Target="../media/image36.jpeg"/><Relationship Id="rId12" Type="http://schemas.openxmlformats.org/officeDocument/2006/relationships/image" Target="../media/image41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slideLayout" Target="../slideLayouts/slideLayout4.xml"/><Relationship Id="rId11" Type="http://schemas.openxmlformats.org/officeDocument/2006/relationships/image" Target="../media/image40.png"/><Relationship Id="rId5" Type="http://schemas.openxmlformats.org/officeDocument/2006/relationships/tags" Target="../tags/tag5.xml"/><Relationship Id="rId10" Type="http://schemas.openxmlformats.org/officeDocument/2006/relationships/image" Target="../media/image39.jpeg"/><Relationship Id="rId4" Type="http://schemas.openxmlformats.org/officeDocument/2006/relationships/tags" Target="../tags/tag4.xml"/><Relationship Id="rId9" Type="http://schemas.openxmlformats.org/officeDocument/2006/relationships/image" Target="../media/image3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0531" y="-12286"/>
            <a:ext cx="2773317" cy="2033199"/>
          </a:xfrm>
          <a:prstGeom prst="rect">
            <a:avLst/>
          </a:prstGeom>
        </p:spPr>
      </p:pic>
      <p:grpSp>
        <p:nvGrpSpPr>
          <p:cNvPr id="23" name="组合 22"/>
          <p:cNvGrpSpPr/>
          <p:nvPr/>
        </p:nvGrpSpPr>
        <p:grpSpPr>
          <a:xfrm>
            <a:off x="2243434" y="502375"/>
            <a:ext cx="1920827" cy="1782872"/>
            <a:chOff x="5373613" y="-266142"/>
            <a:chExt cx="1214094" cy="1126897"/>
          </a:xfrm>
        </p:grpSpPr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436096" y="-236562"/>
              <a:ext cx="1151611" cy="1097317"/>
            </a:xfrm>
            <a:prstGeom prst="rect">
              <a:avLst/>
            </a:prstGeom>
          </p:spPr>
        </p:pic>
        <p:pic>
          <p:nvPicPr>
            <p:cNvPr id="25" name="图片 24"/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373613" y="-266142"/>
              <a:ext cx="1154469" cy="1100175"/>
            </a:xfrm>
            <a:prstGeom prst="rect">
              <a:avLst/>
            </a:prstGeom>
          </p:spPr>
        </p:pic>
      </p:grpSp>
      <p:pic>
        <p:nvPicPr>
          <p:cNvPr id="22" name="图片 21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756" y="-12286"/>
            <a:ext cx="2773317" cy="1990663"/>
          </a:xfrm>
          <a:prstGeom prst="rect">
            <a:avLst/>
          </a:prstGeom>
        </p:spPr>
      </p:pic>
      <p:grpSp>
        <p:nvGrpSpPr>
          <p:cNvPr id="17" name="组合 16"/>
          <p:cNvGrpSpPr/>
          <p:nvPr/>
        </p:nvGrpSpPr>
        <p:grpSpPr>
          <a:xfrm>
            <a:off x="-141684" y="940215"/>
            <a:ext cx="1508552" cy="1415512"/>
            <a:chOff x="4183926" y="2223081"/>
            <a:chExt cx="1009577" cy="947311"/>
          </a:xfrm>
        </p:grpSpPr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250496" y="2273107"/>
              <a:ext cx="943007" cy="897285"/>
            </a:xfrm>
            <a:prstGeom prst="rect">
              <a:avLst/>
            </a:prstGeom>
          </p:spPr>
        </p:pic>
        <p:pic>
          <p:nvPicPr>
            <p:cNvPr id="19" name="图片 18"/>
            <p:cNvPicPr>
              <a:picLocks noChangeAspect="1"/>
            </p:cNvPicPr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183926" y="2223081"/>
              <a:ext cx="940149" cy="900143"/>
            </a:xfrm>
            <a:prstGeom prst="rect">
              <a:avLst/>
            </a:prstGeom>
          </p:spPr>
        </p:pic>
      </p:grpSp>
      <p:grpSp>
        <p:nvGrpSpPr>
          <p:cNvPr id="11" name="组合 10"/>
          <p:cNvGrpSpPr/>
          <p:nvPr/>
        </p:nvGrpSpPr>
        <p:grpSpPr>
          <a:xfrm>
            <a:off x="405933" y="1755442"/>
            <a:ext cx="3327547" cy="3049686"/>
            <a:chOff x="1757704" y="2135147"/>
            <a:chExt cx="2083045" cy="1909104"/>
          </a:xfrm>
        </p:grpSpPr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89011" y="2192528"/>
              <a:ext cx="1951738" cy="1851723"/>
            </a:xfrm>
            <a:prstGeom prst="rect">
              <a:avLst/>
            </a:prstGeom>
          </p:spPr>
        </p:pic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11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757704" y="2135147"/>
              <a:ext cx="1951738" cy="1848865"/>
            </a:xfrm>
            <a:prstGeom prst="rect">
              <a:avLst/>
            </a:prstGeom>
          </p:spPr>
        </p:pic>
      </p:grpSp>
      <p:grpSp>
        <p:nvGrpSpPr>
          <p:cNvPr id="14" name="组合 13"/>
          <p:cNvGrpSpPr/>
          <p:nvPr/>
        </p:nvGrpSpPr>
        <p:grpSpPr>
          <a:xfrm>
            <a:off x="7092280" y="2621160"/>
            <a:ext cx="2051720" cy="2600319"/>
            <a:chOff x="6464263" y="-792094"/>
            <a:chExt cx="1226993" cy="1555072"/>
          </a:xfrm>
        </p:grpSpPr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1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588224" y="-762979"/>
              <a:ext cx="1103032" cy="1525957"/>
            </a:xfrm>
            <a:prstGeom prst="rect">
              <a:avLst/>
            </a:prstGeom>
          </p:spPr>
        </p:pic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1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464263" y="-792094"/>
              <a:ext cx="1100175" cy="1523099"/>
            </a:xfrm>
            <a:prstGeom prst="rect">
              <a:avLst/>
            </a:prstGeom>
          </p:spPr>
        </p:pic>
      </p:grpSp>
      <p:sp>
        <p:nvSpPr>
          <p:cNvPr id="26" name="TextBox 25"/>
          <p:cNvSpPr txBox="1"/>
          <p:nvPr/>
        </p:nvSpPr>
        <p:spPr>
          <a:xfrm>
            <a:off x="4093133" y="45775"/>
            <a:ext cx="4591321" cy="2438488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>
              <a:lnSpc>
                <a:spcPct val="150000"/>
              </a:lnSpc>
            </a:pPr>
            <a:r>
              <a:rPr lang="zh-CN" altLang="en-US" sz="5400" b="1" spc="50" dirty="0" smtClean="0">
                <a:ln w="11430"/>
                <a:solidFill>
                  <a:schemeClr val="accent6"/>
                </a:solidFill>
                <a:effectLst>
                  <a:glow rad="114300">
                    <a:schemeClr val="bg1"/>
                  </a:glow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汉仪小麦体简" pitchFamily="18" charset="-122"/>
                <a:ea typeface="汉仪小麦体简" pitchFamily="18" charset="-122"/>
              </a:rPr>
              <a:t>十周年 家庭日</a:t>
            </a:r>
            <a:endParaRPr lang="en-US" altLang="zh-CN" sz="5400" b="1" spc="50" dirty="0" smtClean="0">
              <a:ln w="11430"/>
              <a:solidFill>
                <a:schemeClr val="accent6"/>
              </a:solidFill>
              <a:effectLst>
                <a:glow rad="114300">
                  <a:schemeClr val="bg1"/>
                </a:glow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汉仪小麦体简" pitchFamily="18" charset="-122"/>
              <a:ea typeface="汉仪小麦体简" pitchFamily="18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5400" b="1" spc="50" dirty="0" smtClean="0">
                <a:ln w="11430"/>
                <a:solidFill>
                  <a:schemeClr val="accent6"/>
                </a:solidFill>
                <a:effectLst>
                  <a:glow rad="114300">
                    <a:schemeClr val="bg1"/>
                  </a:glow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汉仪小麦体简" pitchFamily="18" charset="-122"/>
                <a:ea typeface="汉仪小麦体简" pitchFamily="18" charset="-122"/>
              </a:rPr>
              <a:t>上海收官站</a:t>
            </a:r>
            <a:endParaRPr lang="zh-CN" altLang="en-US" sz="5400" b="1" spc="50" dirty="0">
              <a:ln w="11430"/>
              <a:solidFill>
                <a:schemeClr val="accent6"/>
              </a:solidFill>
              <a:effectLst>
                <a:glow rad="114300">
                  <a:schemeClr val="bg1"/>
                </a:glow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汉仪小麦体简" pitchFamily="18" charset="-122"/>
              <a:ea typeface="汉仪小麦体简" pitchFamily="18" charset="-122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253275" y="3147814"/>
            <a:ext cx="2752677" cy="1107996"/>
          </a:xfrm>
          <a:prstGeom prst="rect">
            <a:avLst/>
          </a:prstGeom>
          <a:noFill/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txBody>
          <a:bodyPr wrap="none" rtlCol="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zh-CN" altLang="en-US" sz="6600" b="1" spc="50" dirty="0" smtClean="0">
                <a:ln w="11430"/>
                <a:solidFill>
                  <a:schemeClr val="accent3"/>
                </a:solidFill>
                <a:effectLst>
                  <a:glow rad="254000">
                    <a:schemeClr val="bg1"/>
                  </a:glow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华康娃娃体W5(P)" pitchFamily="82" charset="-122"/>
                <a:ea typeface="华康娃娃体W5(P)" pitchFamily="82" charset="-122"/>
              </a:rPr>
              <a:t>报名了</a:t>
            </a:r>
            <a:endParaRPr lang="zh-CN" altLang="en-US" sz="6600" b="1" spc="50" dirty="0">
              <a:ln w="11430"/>
              <a:solidFill>
                <a:schemeClr val="accent3"/>
              </a:solidFill>
              <a:effectLst>
                <a:glow rad="254000">
                  <a:schemeClr val="bg1"/>
                </a:glow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华康娃娃体W5(P)" pitchFamily="82" charset="-122"/>
              <a:ea typeface="华康娃娃体W5(P)" pitchFamily="8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74514" y="2293987"/>
            <a:ext cx="723079" cy="1285875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96054" y="2242970"/>
            <a:ext cx="1526302" cy="2714272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30" name="亲亲宝贝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-1059223" y="4195528"/>
            <a:ext cx="609600" cy="609600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 rotWithShape="1"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50000"/>
          <a:stretch/>
        </p:blipFill>
        <p:spPr>
          <a:xfrm>
            <a:off x="8172400" y="51470"/>
            <a:ext cx="935990" cy="719706"/>
          </a:xfrm>
          <a:prstGeom prst="rect">
            <a:avLst/>
          </a:prstGeom>
        </p:spPr>
      </p:pic>
      <p:sp>
        <p:nvSpPr>
          <p:cNvPr id="31" name="Rectangle 2"/>
          <p:cNvSpPr>
            <a:spLocks/>
          </p:cNvSpPr>
          <p:nvPr/>
        </p:nvSpPr>
        <p:spPr bwMode="auto">
          <a:xfrm>
            <a:off x="35496" y="4904327"/>
            <a:ext cx="1366868" cy="1877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r>
              <a:rPr lang="en-US" altLang="zh-CN" sz="1200" dirty="0" smtClean="0">
                <a:ln w="11430"/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 </a:t>
            </a:r>
            <a:r>
              <a:rPr lang="zh-CN" altLang="en-US" sz="1200" dirty="0" smtClean="0">
                <a:ln w="11430"/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资产类型 </a:t>
            </a:r>
            <a:r>
              <a:rPr lang="en-US" altLang="zh-CN" sz="1200" dirty="0" smtClean="0">
                <a:ln w="11430"/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C </a:t>
            </a:r>
            <a:endParaRPr lang="zh-CN" altLang="en-US" sz="1200" dirty="0">
              <a:ln w="11430"/>
              <a:latin typeface="微软雅黑" pitchFamily="34" charset="-122"/>
              <a:ea typeface="微软雅黑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7294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6000"/>
    </mc:Choice>
    <mc:Fallback xmlns="">
      <p:transition spd="slow" advClick="0" advTm="6000"/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1" fill="hold"/>
                                            <p:tgtEl>
                                              <p:spTgt spid="30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7" presetID="21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9" dur="20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2" presetClass="entr" presetSubtype="12" fill="hold" nodeType="withEffect" p14:presetBounceEnd="4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000">
                                          <p:cBhvr additive="base">
                                            <p:cTn id="12" dur="2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000">
                                          <p:cBhvr additive="base">
                                            <p:cTn id="13" dur="2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2" presetClass="entr" presetSubtype="1" fill="hold" nodeType="withEffect" p14:presetBounceEnd="4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000">
                                          <p:cBhvr additive="base">
                                            <p:cTn id="16" dur="2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000">
                                          <p:cBhvr additive="base">
                                            <p:cTn id="17" dur="2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8" presetClass="emph" presetSubtype="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19" dur="2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0" presetID="8" presetClass="emph" presetSubtype="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21" dur="2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2" presetID="21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24" dur="20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4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12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12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2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12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12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2750"/>
                                </p:stCondLst>
                                <p:childTnLst>
                                  <p:par>
                                    <p:cTn id="34" presetID="38" presetClass="entr" presetSubtype="0" accel="5000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50000"/>
                                      </p:iterate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set>
                                          <p:cBhvr>
                                            <p:cTn id="36" dur="455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o>
                                            <p:strVal val="-45.0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7" dur="455" fill="hold">
                                              <p:stCondLst>
                                                <p:cond delay="455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-45"/>
                                              </p:val>
                                            </p:tav>
                                            <p:tav tm="69900">
                                              <p:val>
                                                <p:fltVal val="4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" dur="455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(0.354*#ppt_w-0.172*#ppt_h)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156" decel="50000" autoRev="1" fill="hold">
                                              <p:stCondLst>
                                                <p:cond delay="455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(0.354*#ppt_w-0.172*#ppt_h)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(0.354*#ppt_w-0.172*#ppt_h)-#ppt_h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0" dur="136" fill="hold">
                                              <p:stCondLst>
                                                <p:cond delay="864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(0.354*#ppt_w-0.172*#ppt_h)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1" fill="hold">
                                <p:stCondLst>
                                  <p:cond delay="8750"/>
                                </p:stCondLst>
                                <p:childTnLst>
                                  <p:par>
                                    <p:cTn id="42" presetID="3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4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5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6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7" dur="10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8" presetID="42" presetClass="entr" presetSubtype="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0" dur="20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51" dur="2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2" dur="2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42" presetClass="entr" presetSubtype="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5" dur="20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56" dur="2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7" dur="2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8" presetID="32" presetClass="emph" presetSubtype="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59" dur="2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60" dur="400" fill="hold">
                                              <p:stCondLst>
                                                <p:cond delay="40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61" dur="400" fill="hold">
                                              <p:stCondLst>
                                                <p:cond delay="80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62" dur="400" fill="hold">
                                              <p:stCondLst>
                                                <p:cond delay="120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63" dur="400" fill="hold">
                                              <p:stCondLst>
                                                <p:cond delay="160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64" presetID="32" presetClass="emph" presetSubtype="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65" dur="2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66" dur="400" fill="hold">
                                              <p:stCondLst>
                                                <p:cond delay="40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67" dur="400" fill="hold">
                                              <p:stCondLst>
                                                <p:cond delay="80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68" dur="400" fill="hold">
                                              <p:stCondLst>
                                                <p:cond delay="120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69" dur="400" fill="hold">
                                              <p:stCondLst>
                                                <p:cond delay="160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numSld="999">
                    <p:cTn id="70" repeatCount="indefinite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30"/>
                    </p:tgtEl>
                  </p:cMediaNode>
                </p:audio>
              </p:childTnLst>
            </p:cTn>
          </p:par>
        </p:tnLst>
        <p:bldLst>
          <p:bldP spid="26" grpId="0"/>
          <p:bldP spid="29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1" fill="hold"/>
                                            <p:tgtEl>
                                              <p:spTgt spid="30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7" presetID="21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9" dur="20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2" presetClass="entr" presetSubtype="1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2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2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2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" dur="2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8" presetClass="emph" presetSubtype="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19" dur="2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0" presetID="8" presetClass="emph" presetSubtype="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21" dur="2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2" presetID="21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24" dur="20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4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12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12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2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12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12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2750"/>
                                </p:stCondLst>
                                <p:childTnLst>
                                  <p:par>
                                    <p:cTn id="34" presetID="38" presetClass="entr" presetSubtype="0" accel="5000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50000"/>
                                      </p:iterate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set>
                                          <p:cBhvr>
                                            <p:cTn id="36" dur="455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o>
                                            <p:strVal val="-45.0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7" dur="455" fill="hold">
                                              <p:stCondLst>
                                                <p:cond delay="455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-45"/>
                                              </p:val>
                                            </p:tav>
                                            <p:tav tm="69900">
                                              <p:val>
                                                <p:fltVal val="4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" dur="455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(0.354*#ppt_w-0.172*#ppt_h)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156" decel="50000" autoRev="1" fill="hold">
                                              <p:stCondLst>
                                                <p:cond delay="455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(0.354*#ppt_w-0.172*#ppt_h)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(0.354*#ppt_w-0.172*#ppt_h)-#ppt_h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0" dur="136" fill="hold">
                                              <p:stCondLst>
                                                <p:cond delay="864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(0.354*#ppt_w-0.172*#ppt_h)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1" fill="hold">
                                <p:stCondLst>
                                  <p:cond delay="8750"/>
                                </p:stCondLst>
                                <p:childTnLst>
                                  <p:par>
                                    <p:cTn id="42" presetID="3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4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5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6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7" dur="10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8" presetID="42" presetClass="entr" presetSubtype="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0" dur="20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51" dur="2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2" dur="2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42" presetClass="entr" presetSubtype="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5" dur="20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56" dur="2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7" dur="2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8" presetID="32" presetClass="emph" presetSubtype="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59" dur="2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60" dur="400" fill="hold">
                                              <p:stCondLst>
                                                <p:cond delay="40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61" dur="400" fill="hold">
                                              <p:stCondLst>
                                                <p:cond delay="80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62" dur="400" fill="hold">
                                              <p:stCondLst>
                                                <p:cond delay="120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63" dur="400" fill="hold">
                                              <p:stCondLst>
                                                <p:cond delay="160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64" presetID="32" presetClass="emph" presetSubtype="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65" dur="2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66" dur="400" fill="hold">
                                              <p:stCondLst>
                                                <p:cond delay="40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67" dur="400" fill="hold">
                                              <p:stCondLst>
                                                <p:cond delay="80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68" dur="400" fill="hold">
                                              <p:stCondLst>
                                                <p:cond delay="120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69" dur="400" fill="hold">
                                              <p:stCondLst>
                                                <p:cond delay="160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numSld="999">
                    <p:cTn id="70" repeatCount="indefinite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30"/>
                    </p:tgtEl>
                  </p:cMediaNode>
                </p:audio>
              </p:childTnLst>
            </p:cTn>
          </p:par>
        </p:tnLst>
        <p:bldLst>
          <p:bldP spid="26" grpId="0"/>
          <p:bldP spid="29" grpId="0"/>
        </p:bldLst>
      </p:timing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40352" y="2256520"/>
            <a:ext cx="1133094" cy="27346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70989" y="1131987"/>
            <a:ext cx="3295124" cy="2674053"/>
          </a:xfrm>
          <a:prstGeom prst="rect">
            <a:avLst/>
          </a:prstGeom>
        </p:spPr>
      </p:pic>
      <p:grpSp>
        <p:nvGrpSpPr>
          <p:cNvPr id="23" name="组合 22"/>
          <p:cNvGrpSpPr/>
          <p:nvPr/>
        </p:nvGrpSpPr>
        <p:grpSpPr>
          <a:xfrm>
            <a:off x="3279066" y="-189109"/>
            <a:ext cx="1319159" cy="4632638"/>
            <a:chOff x="9047534" y="0"/>
            <a:chExt cx="1758650" cy="6176850"/>
          </a:xfrm>
        </p:grpSpPr>
        <p:sp>
          <p:nvSpPr>
            <p:cNvPr id="24" name="椭圆 23"/>
            <p:cNvSpPr/>
            <p:nvPr/>
          </p:nvSpPr>
          <p:spPr>
            <a:xfrm>
              <a:off x="9047534" y="4418200"/>
              <a:ext cx="1758650" cy="1758650"/>
            </a:xfrm>
            <a:prstGeom prst="ellipse">
              <a:avLst/>
            </a:prstGeom>
            <a:solidFill>
              <a:srgbClr val="FC7E91"/>
            </a:solidFill>
            <a:ln w="38100" cap="flat" cmpd="sng" algn="ctr">
              <a:solidFill>
                <a:srgbClr val="FFFFFF"/>
              </a:solidFill>
              <a:prstDash val="solid"/>
            </a:ln>
            <a:effectLst>
              <a:outerShdw blurRad="50800" dist="38100" dir="5400000" rotWithShape="0">
                <a:srgbClr val="000000">
                  <a:alpha val="43137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/>
                <a:ea typeface="微软雅黑"/>
                <a:cs typeface="+mn-cs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9320063" y="4957533"/>
              <a:ext cx="1276251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30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幼圆"/>
                  <a:ea typeface="幼圆"/>
                </a:rPr>
                <a:t>共赢</a:t>
              </a:r>
              <a:endParaRPr kumimoji="0" lang="zh-CN" altLang="en-US" sz="3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幼圆"/>
                <a:ea typeface="幼圆"/>
              </a:endParaRPr>
            </a:p>
          </p:txBody>
        </p:sp>
        <p:cxnSp>
          <p:nvCxnSpPr>
            <p:cNvPr id="26" name="直接连接符 25"/>
            <p:cNvCxnSpPr>
              <a:endCxn id="24" idx="0"/>
            </p:cNvCxnSpPr>
            <p:nvPr/>
          </p:nvCxnSpPr>
          <p:spPr>
            <a:xfrm flipH="1">
              <a:off x="9926859" y="0"/>
              <a:ext cx="100" cy="4418200"/>
            </a:xfrm>
            <a:prstGeom prst="line">
              <a:avLst/>
            </a:prstGeom>
            <a:noFill/>
            <a:ln w="57150" cap="flat" cmpd="sng" algn="ctr">
              <a:solidFill>
                <a:srgbClr val="FC7E91">
                  <a:shade val="80000"/>
                </a:srgbClr>
              </a:solidFill>
              <a:prstDash val="solid"/>
            </a:ln>
            <a:effectLst/>
          </p:spPr>
        </p:cxnSp>
      </p:grpSp>
      <p:grpSp>
        <p:nvGrpSpPr>
          <p:cNvPr id="27" name="组合 26"/>
          <p:cNvGrpSpPr/>
          <p:nvPr/>
        </p:nvGrpSpPr>
        <p:grpSpPr>
          <a:xfrm>
            <a:off x="205770" y="-120305"/>
            <a:ext cx="1319159" cy="2453114"/>
            <a:chOff x="422254" y="-315416"/>
            <a:chExt cx="1758650" cy="3270818"/>
          </a:xfrm>
        </p:grpSpPr>
        <p:grpSp>
          <p:nvGrpSpPr>
            <p:cNvPr id="28" name="组合 27"/>
            <p:cNvGrpSpPr/>
            <p:nvPr/>
          </p:nvGrpSpPr>
          <p:grpSpPr>
            <a:xfrm>
              <a:off x="422254" y="-315416"/>
              <a:ext cx="1758650" cy="3270818"/>
              <a:chOff x="422254" y="-315416"/>
              <a:chExt cx="1758650" cy="3270818"/>
            </a:xfrm>
          </p:grpSpPr>
          <p:cxnSp>
            <p:nvCxnSpPr>
              <p:cNvPr id="30" name="直接连接符 29"/>
              <p:cNvCxnSpPr/>
              <p:nvPr/>
            </p:nvCxnSpPr>
            <p:spPr>
              <a:xfrm>
                <a:off x="1301579" y="-315416"/>
                <a:ext cx="0" cy="1656184"/>
              </a:xfrm>
              <a:prstGeom prst="line">
                <a:avLst/>
              </a:prstGeom>
              <a:noFill/>
              <a:ln w="57150" cap="flat" cmpd="sng" algn="ctr">
                <a:solidFill>
                  <a:srgbClr val="5DCB27"/>
                </a:solidFill>
                <a:prstDash val="solid"/>
              </a:ln>
              <a:effectLst/>
            </p:spPr>
          </p:cxnSp>
          <p:sp>
            <p:nvSpPr>
              <p:cNvPr id="31" name="椭圆 30"/>
              <p:cNvSpPr/>
              <p:nvPr/>
            </p:nvSpPr>
            <p:spPr>
              <a:xfrm>
                <a:off x="422254" y="1196752"/>
                <a:ext cx="1758650" cy="1758650"/>
              </a:xfrm>
              <a:prstGeom prst="ellipse">
                <a:avLst/>
              </a:prstGeom>
              <a:solidFill>
                <a:srgbClr val="5DCB27"/>
              </a:solidFill>
              <a:ln w="38100" cap="flat" cmpd="sng" algn="ctr">
                <a:solidFill>
                  <a:srgbClr val="FFFFFF"/>
                </a:solidFill>
                <a:prstDash val="solid"/>
              </a:ln>
              <a:effectLst>
                <a:outerShdw blurRad="50800" dist="38100" dir="5400000" rotWithShape="0">
                  <a:srgbClr val="000000">
                    <a:alpha val="43137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entury Gothic"/>
                  <a:ea typeface="微软雅黑"/>
                  <a:cs typeface="+mn-cs"/>
                </a:endParaRPr>
              </a:p>
            </p:txBody>
          </p:sp>
        </p:grpSp>
        <p:sp>
          <p:nvSpPr>
            <p:cNvPr id="29" name="TextBox 28"/>
            <p:cNvSpPr txBox="1"/>
            <p:nvPr/>
          </p:nvSpPr>
          <p:spPr>
            <a:xfrm>
              <a:off x="696285" y="1722134"/>
              <a:ext cx="1276251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3000" b="1" kern="0" dirty="0">
                  <a:solidFill>
                    <a:srgbClr val="FFFFFF"/>
                  </a:solidFill>
                  <a:latin typeface="幼圆"/>
                  <a:ea typeface="幼圆"/>
                </a:rPr>
                <a:t>团队</a:t>
              </a:r>
              <a:endParaRPr kumimoji="0" lang="zh-CN" altLang="en-US" sz="3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幼圆"/>
                <a:ea typeface="幼圆"/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1277974" y="0"/>
            <a:ext cx="1319159" cy="4643101"/>
            <a:chOff x="1630710" y="0"/>
            <a:chExt cx="1758650" cy="6190801"/>
          </a:xfrm>
        </p:grpSpPr>
        <p:grpSp>
          <p:nvGrpSpPr>
            <p:cNvPr id="33" name="组合 32"/>
            <p:cNvGrpSpPr/>
            <p:nvPr/>
          </p:nvGrpSpPr>
          <p:grpSpPr>
            <a:xfrm>
              <a:off x="1630710" y="0"/>
              <a:ext cx="1758650" cy="6190801"/>
              <a:chOff x="1361517" y="0"/>
              <a:chExt cx="1758650" cy="6190801"/>
            </a:xfrm>
          </p:grpSpPr>
          <p:sp>
            <p:nvSpPr>
              <p:cNvPr id="35" name="椭圆 34"/>
              <p:cNvSpPr/>
              <p:nvPr/>
            </p:nvSpPr>
            <p:spPr>
              <a:xfrm>
                <a:off x="1361517" y="4432151"/>
                <a:ext cx="1758650" cy="1758650"/>
              </a:xfrm>
              <a:prstGeom prst="ellipse">
                <a:avLst/>
              </a:prstGeom>
              <a:solidFill>
                <a:srgbClr val="05BEFF"/>
              </a:solidFill>
              <a:ln w="38100" cap="flat" cmpd="sng" algn="ctr">
                <a:solidFill>
                  <a:srgbClr val="FFFFFF"/>
                </a:solidFill>
                <a:prstDash val="solid"/>
              </a:ln>
              <a:effectLst>
                <a:outerShdw blurRad="50800" dist="38100" dir="5400000" rotWithShape="0">
                  <a:srgbClr val="000000">
                    <a:alpha val="43137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entury Gothic"/>
                  <a:ea typeface="微软雅黑"/>
                  <a:cs typeface="+mn-cs"/>
                </a:endParaRPr>
              </a:p>
            </p:txBody>
          </p:sp>
          <p:cxnSp>
            <p:nvCxnSpPr>
              <p:cNvPr id="36" name="直接连接符 35"/>
              <p:cNvCxnSpPr/>
              <p:nvPr/>
            </p:nvCxnSpPr>
            <p:spPr>
              <a:xfrm>
                <a:off x="2240842" y="0"/>
                <a:ext cx="0" cy="4611586"/>
              </a:xfrm>
              <a:prstGeom prst="line">
                <a:avLst/>
              </a:prstGeom>
              <a:noFill/>
              <a:ln w="57150" cap="flat" cmpd="sng" algn="ctr">
                <a:solidFill>
                  <a:srgbClr val="05BEFF"/>
                </a:solidFill>
                <a:prstDash val="solid"/>
              </a:ln>
              <a:effectLst/>
            </p:spPr>
          </p:cxnSp>
        </p:grpSp>
        <p:sp>
          <p:nvSpPr>
            <p:cNvPr id="34" name="TextBox 33"/>
            <p:cNvSpPr txBox="1"/>
            <p:nvPr/>
          </p:nvSpPr>
          <p:spPr>
            <a:xfrm>
              <a:off x="1906873" y="4943582"/>
              <a:ext cx="1276251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30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幼圆"/>
                  <a:ea typeface="幼圆"/>
                </a:rPr>
                <a:t>未来</a:t>
              </a:r>
              <a:endParaRPr kumimoji="0" lang="zh-CN" altLang="en-US" sz="3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幼圆"/>
                <a:ea typeface="幼圆"/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2352681" y="-39999"/>
            <a:ext cx="1319159" cy="2831156"/>
            <a:chOff x="8775206" y="-531440"/>
            <a:chExt cx="1758650" cy="3774874"/>
          </a:xfrm>
        </p:grpSpPr>
        <p:grpSp>
          <p:nvGrpSpPr>
            <p:cNvPr id="38" name="组合 37"/>
            <p:cNvGrpSpPr/>
            <p:nvPr/>
          </p:nvGrpSpPr>
          <p:grpSpPr>
            <a:xfrm>
              <a:off x="8775206" y="-531440"/>
              <a:ext cx="1758650" cy="3774874"/>
              <a:chOff x="8775206" y="-531440"/>
              <a:chExt cx="1758650" cy="3774874"/>
            </a:xfrm>
          </p:grpSpPr>
          <p:sp>
            <p:nvSpPr>
              <p:cNvPr id="40" name="椭圆 39"/>
              <p:cNvSpPr/>
              <p:nvPr/>
            </p:nvSpPr>
            <p:spPr>
              <a:xfrm>
                <a:off x="8775206" y="1484784"/>
                <a:ext cx="1758650" cy="1758650"/>
              </a:xfrm>
              <a:prstGeom prst="ellipse">
                <a:avLst/>
              </a:prstGeom>
              <a:solidFill>
                <a:srgbClr val="FFC305"/>
              </a:solidFill>
              <a:ln w="38100" cap="flat" cmpd="sng" algn="ctr">
                <a:solidFill>
                  <a:srgbClr val="FFFFFF"/>
                </a:solidFill>
                <a:prstDash val="solid"/>
              </a:ln>
              <a:effectLst>
                <a:outerShdw blurRad="50800" dist="38100" dir="5400000" rotWithShape="0">
                  <a:srgbClr val="000000">
                    <a:alpha val="43137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entury Gothic"/>
                  <a:ea typeface="微软雅黑"/>
                  <a:cs typeface="+mn-cs"/>
                </a:endParaRPr>
              </a:p>
            </p:txBody>
          </p:sp>
          <p:cxnSp>
            <p:nvCxnSpPr>
              <p:cNvPr id="41" name="直接连接符 40"/>
              <p:cNvCxnSpPr>
                <a:stCxn id="40" idx="0"/>
              </p:cNvCxnSpPr>
              <p:nvPr/>
            </p:nvCxnSpPr>
            <p:spPr>
              <a:xfrm flipV="1">
                <a:off x="9654531" y="-531440"/>
                <a:ext cx="0" cy="2016224"/>
              </a:xfrm>
              <a:prstGeom prst="line">
                <a:avLst/>
              </a:prstGeom>
              <a:noFill/>
              <a:ln w="57150" cap="flat" cmpd="sng" algn="ctr">
                <a:solidFill>
                  <a:srgbClr val="FFC305"/>
                </a:solidFill>
                <a:prstDash val="solid"/>
              </a:ln>
              <a:effectLst/>
            </p:spPr>
          </p:cxnSp>
        </p:grpSp>
        <p:sp>
          <p:nvSpPr>
            <p:cNvPr id="39" name="TextBox 38"/>
            <p:cNvSpPr txBox="1"/>
            <p:nvPr/>
          </p:nvSpPr>
          <p:spPr>
            <a:xfrm>
              <a:off x="9129884" y="1988840"/>
              <a:ext cx="1276251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30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幼圆"/>
                  <a:ea typeface="幼圆"/>
                </a:rPr>
                <a:t>家庭</a:t>
              </a:r>
              <a:endParaRPr kumimoji="0" lang="zh-CN" altLang="en-US" sz="3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幼圆"/>
                <a:ea typeface="幼圆"/>
              </a:endParaRPr>
            </a:p>
          </p:txBody>
        </p:sp>
      </p:grpSp>
      <p:pic>
        <p:nvPicPr>
          <p:cNvPr id="42" name="图片 41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20272" y="3142504"/>
            <a:ext cx="745841" cy="18000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矩形 6"/>
          <p:cNvSpPr/>
          <p:nvPr/>
        </p:nvSpPr>
        <p:spPr>
          <a:xfrm>
            <a:off x="4872913" y="1347614"/>
            <a:ext cx="2520279" cy="17727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40000"/>
              </a:lnSpc>
            </a:pPr>
            <a:r>
              <a:rPr lang="zh-CN" altLang="en-US" sz="2400" b="1" kern="0" dirty="0">
                <a:latin typeface="方正正黑简体" pitchFamily="2" charset="-122"/>
                <a:ea typeface="方正正黑简体" pitchFamily="2" charset="-122"/>
                <a:sym typeface="Arial" pitchFamily="34" charset="0"/>
              </a:rPr>
              <a:t>千</a:t>
            </a:r>
            <a:r>
              <a:rPr lang="zh-CN" altLang="en-US" sz="2400" b="1" kern="0" dirty="0" smtClean="0">
                <a:latin typeface="方正正黑简体" pitchFamily="2" charset="-122"/>
                <a:ea typeface="方正正黑简体" pitchFamily="2" charset="-122"/>
                <a:sym typeface="Arial" pitchFamily="34" charset="0"/>
              </a:rPr>
              <a:t>鼓合奏</a:t>
            </a:r>
            <a:endParaRPr lang="en-US" altLang="zh-CN" sz="2400" b="1" kern="0" dirty="0">
              <a:latin typeface="方正正黑简体" pitchFamily="2" charset="-122"/>
              <a:ea typeface="方正正黑简体" pitchFamily="2" charset="-122"/>
              <a:sym typeface="Arial" pitchFamily="34" charset="0"/>
            </a:endParaRPr>
          </a:p>
          <a:p>
            <a:pPr lvl="0" algn="ctr">
              <a:lnSpc>
                <a:spcPct val="140000"/>
              </a:lnSpc>
            </a:pPr>
            <a:r>
              <a:rPr lang="zh-CN" altLang="en-US" b="1" kern="0" dirty="0" smtClean="0">
                <a:solidFill>
                  <a:srgbClr val="0000CC"/>
                </a:solidFill>
                <a:latin typeface="方正正黑简体" pitchFamily="2" charset="-122"/>
                <a:ea typeface="方正正黑简体" pitchFamily="2" charset="-122"/>
                <a:sym typeface="Arial" pitchFamily="34" charset="0"/>
              </a:rPr>
              <a:t>黄浦江、长江口</a:t>
            </a:r>
            <a:endParaRPr lang="en-US" altLang="zh-CN" b="1" kern="0" dirty="0" smtClean="0">
              <a:solidFill>
                <a:srgbClr val="0000CC"/>
              </a:solidFill>
              <a:latin typeface="方正正黑简体" pitchFamily="2" charset="-122"/>
              <a:ea typeface="方正正黑简体" pitchFamily="2" charset="-122"/>
              <a:sym typeface="Arial" pitchFamily="34" charset="0"/>
            </a:endParaRPr>
          </a:p>
          <a:p>
            <a:pPr lvl="0" algn="ctr">
              <a:lnSpc>
                <a:spcPct val="140000"/>
              </a:lnSpc>
            </a:pPr>
            <a:r>
              <a:rPr lang="zh-CN" altLang="en-US" b="1" kern="0" dirty="0" smtClean="0">
                <a:solidFill>
                  <a:srgbClr val="0000CC"/>
                </a:solidFill>
                <a:latin typeface="方正正黑简体" pitchFamily="2" charset="-122"/>
                <a:ea typeface="方正正黑简体" pitchFamily="2" charset="-122"/>
                <a:sym typeface="Arial" pitchFamily="34" charset="0"/>
              </a:rPr>
              <a:t>我们共奏一首</a:t>
            </a:r>
            <a:r>
              <a:rPr lang="en-US" altLang="zh-CN" b="1" kern="0" dirty="0" smtClean="0">
                <a:solidFill>
                  <a:srgbClr val="0000CC"/>
                </a:solidFill>
                <a:latin typeface="方正正黑简体" pitchFamily="2" charset="-122"/>
                <a:ea typeface="方正正黑简体" pitchFamily="2" charset="-122"/>
                <a:sym typeface="Arial" pitchFamily="34" charset="0"/>
              </a:rPr>
              <a:t>《</a:t>
            </a:r>
            <a:r>
              <a:rPr lang="zh-CN" altLang="en-US" b="1" kern="0" dirty="0" smtClean="0">
                <a:solidFill>
                  <a:srgbClr val="0000CC"/>
                </a:solidFill>
                <a:latin typeface="方正正黑简体" pitchFamily="2" charset="-122"/>
                <a:ea typeface="方正正黑简体" pitchFamily="2" charset="-122"/>
                <a:sym typeface="Arial" pitchFamily="34" charset="0"/>
              </a:rPr>
              <a:t>朋友</a:t>
            </a:r>
            <a:r>
              <a:rPr lang="en-US" altLang="zh-CN" b="1" kern="0" dirty="0" smtClean="0">
                <a:solidFill>
                  <a:srgbClr val="0000CC"/>
                </a:solidFill>
                <a:latin typeface="方正正黑简体" pitchFamily="2" charset="-122"/>
                <a:ea typeface="方正正黑简体" pitchFamily="2" charset="-122"/>
                <a:sym typeface="Arial" pitchFamily="34" charset="0"/>
              </a:rPr>
              <a:t>》</a:t>
            </a:r>
          </a:p>
          <a:p>
            <a:pPr lvl="0" algn="ctr">
              <a:lnSpc>
                <a:spcPct val="140000"/>
              </a:lnSpc>
            </a:pPr>
            <a:r>
              <a:rPr lang="zh-CN" altLang="en-US" b="1" kern="0" dirty="0">
                <a:solidFill>
                  <a:srgbClr val="0000CC"/>
                </a:solidFill>
                <a:latin typeface="方正正黑简体" pitchFamily="2" charset="-122"/>
                <a:ea typeface="方正正黑简体" pitchFamily="2" charset="-122"/>
                <a:sym typeface="Arial" pitchFamily="34" charset="0"/>
              </a:rPr>
              <a:t>带</a:t>
            </a:r>
            <a:r>
              <a:rPr lang="zh-CN" altLang="en-US" b="1" kern="0" dirty="0" smtClean="0">
                <a:solidFill>
                  <a:srgbClr val="0000CC"/>
                </a:solidFill>
                <a:latin typeface="方正正黑简体" pitchFamily="2" charset="-122"/>
                <a:ea typeface="方正正黑简体" pitchFamily="2" charset="-122"/>
                <a:sym typeface="Arial" pitchFamily="34" charset="0"/>
              </a:rPr>
              <a:t>着家人一起来吧</a:t>
            </a:r>
            <a:endParaRPr lang="en-US" altLang="zh-CN" b="1" kern="0" dirty="0" smtClean="0">
              <a:solidFill>
                <a:srgbClr val="0000CC"/>
              </a:solidFill>
              <a:latin typeface="方正正黑简体" pitchFamily="2" charset="-122"/>
              <a:ea typeface="方正正黑简体" pitchFamily="2" charset="-122"/>
              <a:sym typeface="Arial" pitchFamily="34" charset="0"/>
            </a:endParaRPr>
          </a:p>
        </p:txBody>
      </p:sp>
      <p:sp>
        <p:nvSpPr>
          <p:cNvPr id="43" name="Rectangle 2"/>
          <p:cNvSpPr>
            <a:spLocks/>
          </p:cNvSpPr>
          <p:nvPr/>
        </p:nvSpPr>
        <p:spPr bwMode="auto">
          <a:xfrm>
            <a:off x="35496" y="4904327"/>
            <a:ext cx="1366868" cy="1877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r>
              <a:rPr lang="en-US" altLang="zh-CN" sz="1200" dirty="0" smtClean="0">
                <a:ln w="11430"/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 </a:t>
            </a:r>
            <a:r>
              <a:rPr lang="zh-CN" altLang="en-US" sz="1200" dirty="0" smtClean="0">
                <a:ln w="11430"/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资产类型 </a:t>
            </a:r>
            <a:r>
              <a:rPr lang="en-US" altLang="zh-CN" sz="1200" dirty="0" smtClean="0">
                <a:ln w="11430"/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C </a:t>
            </a:r>
            <a:endParaRPr lang="zh-CN" altLang="en-US" sz="1200" dirty="0">
              <a:ln w="11430"/>
              <a:latin typeface="微软雅黑" pitchFamily="34" charset="-122"/>
              <a:ea typeface="微软雅黑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4584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 advClick="0" advTm="12000">
        <p:fade/>
      </p:transition>
    </mc:Choice>
    <mc:Fallback xmlns="">
      <p:transition spd="slow" advClick="0" advTm="1200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afterEffect" p14:presetBounceEnd="6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4000">
                                          <p:cBhvr additive="base">
                                            <p:cTn id="7" dur="2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4000">
                                          <p:cBhvr additive="base">
                                            <p:cTn id="8" dur="2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nodeType="withEffect" p14:presetBounceEnd="6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4000">
                                          <p:cBhvr additive="base">
                                            <p:cTn id="11" dur="2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4000">
                                          <p:cBhvr additive="base">
                                            <p:cTn id="12" dur="2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nodeType="withEffect" p14:presetBounceEnd="6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4000">
                                          <p:cBhvr additive="base">
                                            <p:cTn id="15" dur="2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4000">
                                          <p:cBhvr additive="base">
                                            <p:cTn id="16" dur="2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1" fill="hold" nodeType="withEffect" p14:presetBounceEnd="6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4000">
                                          <p:cBhvr additive="base">
                                            <p:cTn id="19" dur="2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4000">
                                          <p:cBhvr additive="base">
                                            <p:cTn id="20" dur="2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2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5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26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8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30" presetID="42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2" dur="75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3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5" fill="hold">
                                <p:stCondLst>
                                  <p:cond delay="4250"/>
                                </p:stCondLst>
                                <p:childTnLst>
                                  <p:par>
                                    <p:cTn id="36" presetID="14" presetClass="entr" presetSubtype="1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38" dur="75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2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2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2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2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2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2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2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5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26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8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30" presetID="42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2" dur="75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3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5" fill="hold">
                                <p:stCondLst>
                                  <p:cond delay="4250"/>
                                </p:stCondLst>
                                <p:childTnLst>
                                  <p:par>
                                    <p:cTn id="36" presetID="14" presetClass="entr" presetSubtype="1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38" dur="75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/>
        </p:bldLst>
      </p:timing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Process 5"/>
          <p:cNvSpPr/>
          <p:nvPr/>
        </p:nvSpPr>
        <p:spPr>
          <a:xfrm>
            <a:off x="1108580" y="1797517"/>
            <a:ext cx="1261667" cy="353312"/>
          </a:xfrm>
          <a:prstGeom prst="flowChartAlternateProcess">
            <a:avLst/>
          </a:prstGeom>
          <a:solidFill>
            <a:srgbClr val="02B3C5"/>
          </a:solidFill>
          <a:ln w="38100" cap="flat" cmpd="sng" algn="ctr">
            <a:solidFill>
              <a:sysClr val="window" lastClr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lIns="68580" tIns="34290" rIns="68580" bIns="3429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方正正黑简体" pitchFamily="2" charset="-122"/>
                <a:ea typeface="方正正黑简体" pitchFamily="2" charset="-122"/>
              </a:rPr>
              <a:t>千鼓合奏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方正正黑简体" pitchFamily="2" charset="-122"/>
              <a:ea typeface="方正正黑简体" pitchFamily="2" charset="-122"/>
            </a:endParaRPr>
          </a:p>
        </p:txBody>
      </p:sp>
      <p:sp>
        <p:nvSpPr>
          <p:cNvPr id="12" name="Flowchart: Process 5"/>
          <p:cNvSpPr/>
          <p:nvPr/>
        </p:nvSpPr>
        <p:spPr>
          <a:xfrm>
            <a:off x="1100938" y="2811029"/>
            <a:ext cx="1767511" cy="353312"/>
          </a:xfrm>
          <a:prstGeom prst="flowChartAlternateProcess">
            <a:avLst/>
          </a:prstGeom>
          <a:solidFill>
            <a:srgbClr val="F07474"/>
          </a:solidFill>
          <a:ln w="38100" cap="flat" cmpd="sng" algn="ctr">
            <a:solidFill>
              <a:sysClr val="window" lastClr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lIns="68580" tIns="34290" rIns="68580" bIns="3429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dirty="0" smtClean="0">
                <a:solidFill>
                  <a:sysClr val="window" lastClr="FFFFFF"/>
                </a:solidFill>
                <a:latin typeface="方正正黑简体" pitchFamily="2" charset="-122"/>
                <a:ea typeface="方正正黑简体" pitchFamily="2" charset="-122"/>
              </a:rPr>
              <a:t>幸运大抽奖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方正正黑简体" pitchFamily="2" charset="-122"/>
              <a:ea typeface="方正正黑简体" pitchFamily="2" charset="-122"/>
            </a:endParaRPr>
          </a:p>
        </p:txBody>
      </p:sp>
      <p:sp>
        <p:nvSpPr>
          <p:cNvPr id="13" name="Flowchart: Process 5"/>
          <p:cNvSpPr/>
          <p:nvPr/>
        </p:nvSpPr>
        <p:spPr>
          <a:xfrm>
            <a:off x="1026084" y="3867894"/>
            <a:ext cx="2223391" cy="353312"/>
          </a:xfrm>
          <a:prstGeom prst="flowChartAlternateProcess">
            <a:avLst/>
          </a:prstGeom>
          <a:solidFill>
            <a:schemeClr val="accent3"/>
          </a:solidFill>
          <a:ln w="38100" cap="flat" cmpd="sng" algn="ctr">
            <a:solidFill>
              <a:sysClr val="window" lastClr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lIns="68580" tIns="34290" rIns="68580" bIns="3429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dirty="0" smtClean="0">
                <a:solidFill>
                  <a:sysClr val="window" lastClr="FFFFFF"/>
                </a:solidFill>
                <a:latin typeface="方正正黑简体" pitchFamily="2" charset="-122"/>
                <a:ea typeface="方正正黑简体" pitchFamily="2" charset="-122"/>
              </a:rPr>
              <a:t>发展愿景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方正正黑简体" pitchFamily="2" charset="-122"/>
              <a:ea typeface="方正正黑简体" pitchFamily="2" charset="-122"/>
            </a:endParaRPr>
          </a:p>
        </p:txBody>
      </p:sp>
      <p:sp>
        <p:nvSpPr>
          <p:cNvPr id="14" name="Oval 6"/>
          <p:cNvSpPr/>
          <p:nvPr/>
        </p:nvSpPr>
        <p:spPr>
          <a:xfrm>
            <a:off x="4279993" y="1085470"/>
            <a:ext cx="4248472" cy="3363857"/>
          </a:xfrm>
          <a:custGeom>
            <a:avLst/>
            <a:gdLst>
              <a:gd name="connsiteX0" fmla="*/ 0 w 3161541"/>
              <a:gd name="connsiteY0" fmla="*/ 1580771 h 3161541"/>
              <a:gd name="connsiteX1" fmla="*/ 1580771 w 3161541"/>
              <a:gd name="connsiteY1" fmla="*/ 0 h 3161541"/>
              <a:gd name="connsiteX2" fmla="*/ 3161542 w 3161541"/>
              <a:gd name="connsiteY2" fmla="*/ 1580771 h 3161541"/>
              <a:gd name="connsiteX3" fmla="*/ 1580771 w 3161541"/>
              <a:gd name="connsiteY3" fmla="*/ 3161542 h 3161541"/>
              <a:gd name="connsiteX4" fmla="*/ 0 w 3161541"/>
              <a:gd name="connsiteY4" fmla="*/ 1580771 h 3161541"/>
              <a:gd name="connsiteX0" fmla="*/ 0 w 3121082"/>
              <a:gd name="connsiteY0" fmla="*/ 1285051 h 3167561"/>
              <a:gd name="connsiteX1" fmla="*/ 1540311 w 3121082"/>
              <a:gd name="connsiteY1" fmla="*/ 3686 h 3167561"/>
              <a:gd name="connsiteX2" fmla="*/ 3121082 w 3121082"/>
              <a:gd name="connsiteY2" fmla="*/ 1584457 h 3167561"/>
              <a:gd name="connsiteX3" fmla="*/ 1540311 w 3121082"/>
              <a:gd name="connsiteY3" fmla="*/ 3165228 h 3167561"/>
              <a:gd name="connsiteX4" fmla="*/ 0 w 3121082"/>
              <a:gd name="connsiteY4" fmla="*/ 1285051 h 3167561"/>
              <a:gd name="connsiteX0" fmla="*/ 38708 w 3159790"/>
              <a:gd name="connsiteY0" fmla="*/ 1285051 h 3190192"/>
              <a:gd name="connsiteX1" fmla="*/ 1579019 w 3159790"/>
              <a:gd name="connsiteY1" fmla="*/ 3686 h 3190192"/>
              <a:gd name="connsiteX2" fmla="*/ 3159790 w 3159790"/>
              <a:gd name="connsiteY2" fmla="*/ 1584457 h 3190192"/>
              <a:gd name="connsiteX3" fmla="*/ 1579019 w 3159790"/>
              <a:gd name="connsiteY3" fmla="*/ 3165228 h 3190192"/>
              <a:gd name="connsiteX4" fmla="*/ 556956 w 3159790"/>
              <a:gd name="connsiteY4" fmla="*/ 2464421 h 3190192"/>
              <a:gd name="connsiteX5" fmla="*/ 38708 w 3159790"/>
              <a:gd name="connsiteY5" fmla="*/ 1285051 h 3190192"/>
              <a:gd name="connsiteX0" fmla="*/ 89086 w 3210168"/>
              <a:gd name="connsiteY0" fmla="*/ 1283417 h 3226758"/>
              <a:gd name="connsiteX1" fmla="*/ 1629397 w 3210168"/>
              <a:gd name="connsiteY1" fmla="*/ 2052 h 3226758"/>
              <a:gd name="connsiteX2" fmla="*/ 3210168 w 3210168"/>
              <a:gd name="connsiteY2" fmla="*/ 1582823 h 3226758"/>
              <a:gd name="connsiteX3" fmla="*/ 1629397 w 3210168"/>
              <a:gd name="connsiteY3" fmla="*/ 3163594 h 3226758"/>
              <a:gd name="connsiteX4" fmla="*/ 340297 w 3210168"/>
              <a:gd name="connsiteY4" fmla="*/ 2754100 h 3226758"/>
              <a:gd name="connsiteX5" fmla="*/ 89086 w 3210168"/>
              <a:gd name="connsiteY5" fmla="*/ 1283417 h 3226758"/>
              <a:gd name="connsiteX0" fmla="*/ 89086 w 3210168"/>
              <a:gd name="connsiteY0" fmla="*/ 1319664 h 3263005"/>
              <a:gd name="connsiteX1" fmla="*/ 696346 w 3210168"/>
              <a:gd name="connsiteY1" fmla="*/ 556944 h 3263005"/>
              <a:gd name="connsiteX2" fmla="*/ 1629397 w 3210168"/>
              <a:gd name="connsiteY2" fmla="*/ 38299 h 3263005"/>
              <a:gd name="connsiteX3" fmla="*/ 3210168 w 3210168"/>
              <a:gd name="connsiteY3" fmla="*/ 1619070 h 3263005"/>
              <a:gd name="connsiteX4" fmla="*/ 1629397 w 3210168"/>
              <a:gd name="connsiteY4" fmla="*/ 3199841 h 3263005"/>
              <a:gd name="connsiteX5" fmla="*/ 340297 w 3210168"/>
              <a:gd name="connsiteY5" fmla="*/ 2790347 h 3263005"/>
              <a:gd name="connsiteX6" fmla="*/ 89086 w 3210168"/>
              <a:gd name="connsiteY6" fmla="*/ 1319664 h 3263005"/>
              <a:gd name="connsiteX0" fmla="*/ 554 w 3121636"/>
              <a:gd name="connsiteY0" fmla="*/ 1352874 h 3296215"/>
              <a:gd name="connsiteX1" fmla="*/ 267949 w 3121636"/>
              <a:gd name="connsiteY1" fmla="*/ 379761 h 3296215"/>
              <a:gd name="connsiteX2" fmla="*/ 1540865 w 3121636"/>
              <a:gd name="connsiteY2" fmla="*/ 71509 h 3296215"/>
              <a:gd name="connsiteX3" fmla="*/ 3121636 w 3121636"/>
              <a:gd name="connsiteY3" fmla="*/ 1652280 h 3296215"/>
              <a:gd name="connsiteX4" fmla="*/ 1540865 w 3121636"/>
              <a:gd name="connsiteY4" fmla="*/ 3233051 h 3296215"/>
              <a:gd name="connsiteX5" fmla="*/ 251765 w 3121636"/>
              <a:gd name="connsiteY5" fmla="*/ 2823557 h 3296215"/>
              <a:gd name="connsiteX6" fmla="*/ 554 w 3121636"/>
              <a:gd name="connsiteY6" fmla="*/ 1352874 h 3296215"/>
              <a:gd name="connsiteX0" fmla="*/ 554 w 3142524"/>
              <a:gd name="connsiteY0" fmla="*/ 1284481 h 3227822"/>
              <a:gd name="connsiteX1" fmla="*/ 267949 w 3142524"/>
              <a:gd name="connsiteY1" fmla="*/ 311368 h 3227822"/>
              <a:gd name="connsiteX2" fmla="*/ 1540865 w 3142524"/>
              <a:gd name="connsiteY2" fmla="*/ 3116 h 3227822"/>
              <a:gd name="connsiteX3" fmla="*/ 2388062 w 3142524"/>
              <a:gd name="connsiteY3" fmla="*/ 457026 h 3227822"/>
              <a:gd name="connsiteX4" fmla="*/ 3121636 w 3142524"/>
              <a:gd name="connsiteY4" fmla="*/ 1583887 h 3227822"/>
              <a:gd name="connsiteX5" fmla="*/ 1540865 w 3142524"/>
              <a:gd name="connsiteY5" fmla="*/ 3164658 h 3227822"/>
              <a:gd name="connsiteX6" fmla="*/ 251765 w 3142524"/>
              <a:gd name="connsiteY6" fmla="*/ 2755164 h 3227822"/>
              <a:gd name="connsiteX7" fmla="*/ 554 w 3142524"/>
              <a:gd name="connsiteY7" fmla="*/ 1284481 h 3227822"/>
              <a:gd name="connsiteX0" fmla="*/ 554 w 3150940"/>
              <a:gd name="connsiteY0" fmla="*/ 1281399 h 3224740"/>
              <a:gd name="connsiteX1" fmla="*/ 267949 w 3150940"/>
              <a:gd name="connsiteY1" fmla="*/ 308286 h 3224740"/>
              <a:gd name="connsiteX2" fmla="*/ 1540865 w 3150940"/>
              <a:gd name="connsiteY2" fmla="*/ 34 h 3224740"/>
              <a:gd name="connsiteX3" fmla="*/ 2598455 w 3150940"/>
              <a:gd name="connsiteY3" fmla="*/ 300195 h 3224740"/>
              <a:gd name="connsiteX4" fmla="*/ 3121636 w 3150940"/>
              <a:gd name="connsiteY4" fmla="*/ 1580805 h 3224740"/>
              <a:gd name="connsiteX5" fmla="*/ 1540865 w 3150940"/>
              <a:gd name="connsiteY5" fmla="*/ 3161576 h 3224740"/>
              <a:gd name="connsiteX6" fmla="*/ 251765 w 3150940"/>
              <a:gd name="connsiteY6" fmla="*/ 2752082 h 3224740"/>
              <a:gd name="connsiteX7" fmla="*/ 554 w 3150940"/>
              <a:gd name="connsiteY7" fmla="*/ 1281399 h 3224740"/>
              <a:gd name="connsiteX0" fmla="*/ 554 w 3125323"/>
              <a:gd name="connsiteY0" fmla="*/ 1281399 h 3166436"/>
              <a:gd name="connsiteX1" fmla="*/ 267949 w 3125323"/>
              <a:gd name="connsiteY1" fmla="*/ 308286 h 3166436"/>
              <a:gd name="connsiteX2" fmla="*/ 1540865 w 3125323"/>
              <a:gd name="connsiteY2" fmla="*/ 34 h 3166436"/>
              <a:gd name="connsiteX3" fmla="*/ 2598455 w 3125323"/>
              <a:gd name="connsiteY3" fmla="*/ 300195 h 3166436"/>
              <a:gd name="connsiteX4" fmla="*/ 3121636 w 3125323"/>
              <a:gd name="connsiteY4" fmla="*/ 1580805 h 3166436"/>
              <a:gd name="connsiteX5" fmla="*/ 2355694 w 3125323"/>
              <a:gd name="connsiteY5" fmla="*/ 2557872 h 3166436"/>
              <a:gd name="connsiteX6" fmla="*/ 1540865 w 3125323"/>
              <a:gd name="connsiteY6" fmla="*/ 3161576 h 3166436"/>
              <a:gd name="connsiteX7" fmla="*/ 251765 w 3125323"/>
              <a:gd name="connsiteY7" fmla="*/ 2752082 h 3166436"/>
              <a:gd name="connsiteX8" fmla="*/ 554 w 3125323"/>
              <a:gd name="connsiteY8" fmla="*/ 1281399 h 3166436"/>
              <a:gd name="connsiteX0" fmla="*/ 554 w 3125323"/>
              <a:gd name="connsiteY0" fmla="*/ 1281399 h 3161585"/>
              <a:gd name="connsiteX1" fmla="*/ 267949 w 3125323"/>
              <a:gd name="connsiteY1" fmla="*/ 308286 h 3161585"/>
              <a:gd name="connsiteX2" fmla="*/ 1540865 w 3125323"/>
              <a:gd name="connsiteY2" fmla="*/ 34 h 3161585"/>
              <a:gd name="connsiteX3" fmla="*/ 2598455 w 3125323"/>
              <a:gd name="connsiteY3" fmla="*/ 300195 h 3161585"/>
              <a:gd name="connsiteX4" fmla="*/ 3121636 w 3125323"/>
              <a:gd name="connsiteY4" fmla="*/ 1580805 h 3161585"/>
              <a:gd name="connsiteX5" fmla="*/ 2841216 w 3125323"/>
              <a:gd name="connsiteY5" fmla="*/ 2760173 h 3161585"/>
              <a:gd name="connsiteX6" fmla="*/ 1540865 w 3125323"/>
              <a:gd name="connsiteY6" fmla="*/ 3161576 h 3161585"/>
              <a:gd name="connsiteX7" fmla="*/ 251765 w 3125323"/>
              <a:gd name="connsiteY7" fmla="*/ 2752082 h 3161585"/>
              <a:gd name="connsiteX8" fmla="*/ 554 w 3125323"/>
              <a:gd name="connsiteY8" fmla="*/ 1281399 h 3161585"/>
              <a:gd name="connsiteX0" fmla="*/ 554 w 2956984"/>
              <a:gd name="connsiteY0" fmla="*/ 1281399 h 3161585"/>
              <a:gd name="connsiteX1" fmla="*/ 267949 w 2956984"/>
              <a:gd name="connsiteY1" fmla="*/ 308286 h 3161585"/>
              <a:gd name="connsiteX2" fmla="*/ 1540865 w 2956984"/>
              <a:gd name="connsiteY2" fmla="*/ 34 h 3161585"/>
              <a:gd name="connsiteX3" fmla="*/ 2598455 w 2956984"/>
              <a:gd name="connsiteY3" fmla="*/ 300195 h 3161585"/>
              <a:gd name="connsiteX4" fmla="*/ 2870783 w 2956984"/>
              <a:gd name="connsiteY4" fmla="*/ 1524161 h 3161585"/>
              <a:gd name="connsiteX5" fmla="*/ 2841216 w 2956984"/>
              <a:gd name="connsiteY5" fmla="*/ 2760173 h 3161585"/>
              <a:gd name="connsiteX6" fmla="*/ 1540865 w 2956984"/>
              <a:gd name="connsiteY6" fmla="*/ 3161576 h 3161585"/>
              <a:gd name="connsiteX7" fmla="*/ 251765 w 2956984"/>
              <a:gd name="connsiteY7" fmla="*/ 2752082 h 3161585"/>
              <a:gd name="connsiteX8" fmla="*/ 554 w 2956984"/>
              <a:gd name="connsiteY8" fmla="*/ 1281399 h 3161585"/>
              <a:gd name="connsiteX0" fmla="*/ 4356 w 2920326"/>
              <a:gd name="connsiteY0" fmla="*/ 1216663 h 3161585"/>
              <a:gd name="connsiteX1" fmla="*/ 231291 w 2920326"/>
              <a:gd name="connsiteY1" fmla="*/ 308286 h 3161585"/>
              <a:gd name="connsiteX2" fmla="*/ 1504207 w 2920326"/>
              <a:gd name="connsiteY2" fmla="*/ 34 h 3161585"/>
              <a:gd name="connsiteX3" fmla="*/ 2561797 w 2920326"/>
              <a:gd name="connsiteY3" fmla="*/ 300195 h 3161585"/>
              <a:gd name="connsiteX4" fmla="*/ 2834125 w 2920326"/>
              <a:gd name="connsiteY4" fmla="*/ 1524161 h 3161585"/>
              <a:gd name="connsiteX5" fmla="*/ 2804558 w 2920326"/>
              <a:gd name="connsiteY5" fmla="*/ 2760173 h 3161585"/>
              <a:gd name="connsiteX6" fmla="*/ 1504207 w 2920326"/>
              <a:gd name="connsiteY6" fmla="*/ 3161576 h 3161585"/>
              <a:gd name="connsiteX7" fmla="*/ 215107 w 2920326"/>
              <a:gd name="connsiteY7" fmla="*/ 2752082 h 3161585"/>
              <a:gd name="connsiteX8" fmla="*/ 4356 w 2920326"/>
              <a:gd name="connsiteY8" fmla="*/ 1216663 h 3161585"/>
              <a:gd name="connsiteX0" fmla="*/ 4356 w 2920326"/>
              <a:gd name="connsiteY0" fmla="*/ 1216663 h 3025297"/>
              <a:gd name="connsiteX1" fmla="*/ 231291 w 2920326"/>
              <a:gd name="connsiteY1" fmla="*/ 308286 h 3025297"/>
              <a:gd name="connsiteX2" fmla="*/ 1504207 w 2920326"/>
              <a:gd name="connsiteY2" fmla="*/ 34 h 3025297"/>
              <a:gd name="connsiteX3" fmla="*/ 2561797 w 2920326"/>
              <a:gd name="connsiteY3" fmla="*/ 300195 h 3025297"/>
              <a:gd name="connsiteX4" fmla="*/ 2834125 w 2920326"/>
              <a:gd name="connsiteY4" fmla="*/ 1524161 h 3025297"/>
              <a:gd name="connsiteX5" fmla="*/ 2804558 w 2920326"/>
              <a:gd name="connsiteY5" fmla="*/ 2760173 h 3025297"/>
              <a:gd name="connsiteX6" fmla="*/ 1463747 w 2920326"/>
              <a:gd name="connsiteY6" fmla="*/ 3024011 h 3025297"/>
              <a:gd name="connsiteX7" fmla="*/ 215107 w 2920326"/>
              <a:gd name="connsiteY7" fmla="*/ 2752082 h 3025297"/>
              <a:gd name="connsiteX8" fmla="*/ 4356 w 2920326"/>
              <a:gd name="connsiteY8" fmla="*/ 1216663 h 3025297"/>
              <a:gd name="connsiteX0" fmla="*/ 4356 w 2920326"/>
              <a:gd name="connsiteY0" fmla="*/ 1115890 h 2924524"/>
              <a:gd name="connsiteX1" fmla="*/ 231291 w 2920326"/>
              <a:gd name="connsiteY1" fmla="*/ 207513 h 2924524"/>
              <a:gd name="connsiteX2" fmla="*/ 1540572 w 2920326"/>
              <a:gd name="connsiteY2" fmla="*/ 3203 h 2924524"/>
              <a:gd name="connsiteX3" fmla="*/ 2561797 w 2920326"/>
              <a:gd name="connsiteY3" fmla="*/ 199422 h 2924524"/>
              <a:gd name="connsiteX4" fmla="*/ 2834125 w 2920326"/>
              <a:gd name="connsiteY4" fmla="*/ 1423388 h 2924524"/>
              <a:gd name="connsiteX5" fmla="*/ 2804558 w 2920326"/>
              <a:gd name="connsiteY5" fmla="*/ 2659400 h 2924524"/>
              <a:gd name="connsiteX6" fmla="*/ 1463747 w 2920326"/>
              <a:gd name="connsiteY6" fmla="*/ 2923238 h 2924524"/>
              <a:gd name="connsiteX7" fmla="*/ 215107 w 2920326"/>
              <a:gd name="connsiteY7" fmla="*/ 2651309 h 2924524"/>
              <a:gd name="connsiteX8" fmla="*/ 4356 w 2920326"/>
              <a:gd name="connsiteY8" fmla="*/ 1115890 h 2924524"/>
              <a:gd name="connsiteX0" fmla="*/ 4356 w 2935969"/>
              <a:gd name="connsiteY0" fmla="*/ 1118985 h 2927619"/>
              <a:gd name="connsiteX1" fmla="*/ 231291 w 2935969"/>
              <a:gd name="connsiteY1" fmla="*/ 210608 h 2927619"/>
              <a:gd name="connsiteX2" fmla="*/ 1540572 w 2935969"/>
              <a:gd name="connsiteY2" fmla="*/ 6298 h 2927619"/>
              <a:gd name="connsiteX3" fmla="*/ 2661800 w 2935969"/>
              <a:gd name="connsiteY3" fmla="*/ 190968 h 2927619"/>
              <a:gd name="connsiteX4" fmla="*/ 2834125 w 2935969"/>
              <a:gd name="connsiteY4" fmla="*/ 1426483 h 2927619"/>
              <a:gd name="connsiteX5" fmla="*/ 2804558 w 2935969"/>
              <a:gd name="connsiteY5" fmla="*/ 2662495 h 2927619"/>
              <a:gd name="connsiteX6" fmla="*/ 1463747 w 2935969"/>
              <a:gd name="connsiteY6" fmla="*/ 2926333 h 2927619"/>
              <a:gd name="connsiteX7" fmla="*/ 215107 w 2935969"/>
              <a:gd name="connsiteY7" fmla="*/ 2654404 h 2927619"/>
              <a:gd name="connsiteX8" fmla="*/ 4356 w 2935969"/>
              <a:gd name="connsiteY8" fmla="*/ 1118985 h 2927619"/>
              <a:gd name="connsiteX0" fmla="*/ 4356 w 2841080"/>
              <a:gd name="connsiteY0" fmla="*/ 1118985 h 2928322"/>
              <a:gd name="connsiteX1" fmla="*/ 231291 w 2841080"/>
              <a:gd name="connsiteY1" fmla="*/ 210608 h 2928322"/>
              <a:gd name="connsiteX2" fmla="*/ 1540572 w 2841080"/>
              <a:gd name="connsiteY2" fmla="*/ 6298 h 2928322"/>
              <a:gd name="connsiteX3" fmla="*/ 2661800 w 2841080"/>
              <a:gd name="connsiteY3" fmla="*/ 190968 h 2928322"/>
              <a:gd name="connsiteX4" fmla="*/ 2834125 w 2841080"/>
              <a:gd name="connsiteY4" fmla="*/ 1426483 h 2928322"/>
              <a:gd name="connsiteX5" fmla="*/ 2640918 w 2841080"/>
              <a:gd name="connsiteY5" fmla="*/ 2697143 h 2928322"/>
              <a:gd name="connsiteX6" fmla="*/ 1463747 w 2841080"/>
              <a:gd name="connsiteY6" fmla="*/ 2926333 h 2928322"/>
              <a:gd name="connsiteX7" fmla="*/ 215107 w 2841080"/>
              <a:gd name="connsiteY7" fmla="*/ 2654404 h 2928322"/>
              <a:gd name="connsiteX8" fmla="*/ 4356 w 2841080"/>
              <a:gd name="connsiteY8" fmla="*/ 1118985 h 2928322"/>
              <a:gd name="connsiteX0" fmla="*/ 4356 w 2799928"/>
              <a:gd name="connsiteY0" fmla="*/ 1123733 h 2932366"/>
              <a:gd name="connsiteX1" fmla="*/ 231291 w 2799928"/>
              <a:gd name="connsiteY1" fmla="*/ 215356 h 2932366"/>
              <a:gd name="connsiteX2" fmla="*/ 1540572 w 2799928"/>
              <a:gd name="connsiteY2" fmla="*/ 11046 h 2932366"/>
              <a:gd name="connsiteX3" fmla="*/ 2661800 w 2799928"/>
              <a:gd name="connsiteY3" fmla="*/ 195716 h 2932366"/>
              <a:gd name="connsiteX4" fmla="*/ 2779578 w 2799928"/>
              <a:gd name="connsiteY4" fmla="*/ 1558272 h 2932366"/>
              <a:gd name="connsiteX5" fmla="*/ 2640918 w 2799928"/>
              <a:gd name="connsiteY5" fmla="*/ 2701891 h 2932366"/>
              <a:gd name="connsiteX6" fmla="*/ 1463747 w 2799928"/>
              <a:gd name="connsiteY6" fmla="*/ 2931081 h 2932366"/>
              <a:gd name="connsiteX7" fmla="*/ 215107 w 2799928"/>
              <a:gd name="connsiteY7" fmla="*/ 2659152 h 2932366"/>
              <a:gd name="connsiteX8" fmla="*/ 4356 w 2799928"/>
              <a:gd name="connsiteY8" fmla="*/ 1123733 h 2932366"/>
              <a:gd name="connsiteX0" fmla="*/ 764 w 2796530"/>
              <a:gd name="connsiteY0" fmla="*/ 1123733 h 2823495"/>
              <a:gd name="connsiteX1" fmla="*/ 227699 w 2796530"/>
              <a:gd name="connsiteY1" fmla="*/ 215356 h 2823495"/>
              <a:gd name="connsiteX2" fmla="*/ 1536980 w 2796530"/>
              <a:gd name="connsiteY2" fmla="*/ 11046 h 2823495"/>
              <a:gd name="connsiteX3" fmla="*/ 2658208 w 2796530"/>
              <a:gd name="connsiteY3" fmla="*/ 195716 h 2823495"/>
              <a:gd name="connsiteX4" fmla="*/ 2775986 w 2796530"/>
              <a:gd name="connsiteY4" fmla="*/ 1558272 h 2823495"/>
              <a:gd name="connsiteX5" fmla="*/ 2637326 w 2796530"/>
              <a:gd name="connsiteY5" fmla="*/ 2701891 h 2823495"/>
              <a:gd name="connsiteX6" fmla="*/ 1323788 w 2796530"/>
              <a:gd name="connsiteY6" fmla="*/ 2780943 h 2823495"/>
              <a:gd name="connsiteX7" fmla="*/ 211515 w 2796530"/>
              <a:gd name="connsiteY7" fmla="*/ 2659152 h 2823495"/>
              <a:gd name="connsiteX8" fmla="*/ 764 w 2796530"/>
              <a:gd name="connsiteY8" fmla="*/ 1123733 h 2823495"/>
              <a:gd name="connsiteX0" fmla="*/ 25564 w 2821329"/>
              <a:gd name="connsiteY0" fmla="*/ 1123733 h 2819176"/>
              <a:gd name="connsiteX1" fmla="*/ 252499 w 2821329"/>
              <a:gd name="connsiteY1" fmla="*/ 215356 h 2819176"/>
              <a:gd name="connsiteX2" fmla="*/ 1561780 w 2821329"/>
              <a:gd name="connsiteY2" fmla="*/ 11046 h 2819176"/>
              <a:gd name="connsiteX3" fmla="*/ 2683008 w 2821329"/>
              <a:gd name="connsiteY3" fmla="*/ 195716 h 2819176"/>
              <a:gd name="connsiteX4" fmla="*/ 2800786 w 2821329"/>
              <a:gd name="connsiteY4" fmla="*/ 1558272 h 2819176"/>
              <a:gd name="connsiteX5" fmla="*/ 2662126 w 2821329"/>
              <a:gd name="connsiteY5" fmla="*/ 2701891 h 2819176"/>
              <a:gd name="connsiteX6" fmla="*/ 1348588 w 2821329"/>
              <a:gd name="connsiteY6" fmla="*/ 2780943 h 2819176"/>
              <a:gd name="connsiteX7" fmla="*/ 154495 w 2821329"/>
              <a:gd name="connsiteY7" fmla="*/ 2647603 h 2819176"/>
              <a:gd name="connsiteX8" fmla="*/ 25564 w 2821329"/>
              <a:gd name="connsiteY8" fmla="*/ 1123733 h 2819176"/>
              <a:gd name="connsiteX0" fmla="*/ 22291 w 2818056"/>
              <a:gd name="connsiteY0" fmla="*/ 1122617 h 2818060"/>
              <a:gd name="connsiteX1" fmla="*/ 201693 w 2818056"/>
              <a:gd name="connsiteY1" fmla="*/ 144945 h 2818060"/>
              <a:gd name="connsiteX2" fmla="*/ 1558507 w 2818056"/>
              <a:gd name="connsiteY2" fmla="*/ 9930 h 2818060"/>
              <a:gd name="connsiteX3" fmla="*/ 2679735 w 2818056"/>
              <a:gd name="connsiteY3" fmla="*/ 194600 h 2818060"/>
              <a:gd name="connsiteX4" fmla="*/ 2797513 w 2818056"/>
              <a:gd name="connsiteY4" fmla="*/ 1557156 h 2818060"/>
              <a:gd name="connsiteX5" fmla="*/ 2658853 w 2818056"/>
              <a:gd name="connsiteY5" fmla="*/ 2700775 h 2818060"/>
              <a:gd name="connsiteX6" fmla="*/ 1345315 w 2818056"/>
              <a:gd name="connsiteY6" fmla="*/ 2779827 h 2818060"/>
              <a:gd name="connsiteX7" fmla="*/ 151222 w 2818056"/>
              <a:gd name="connsiteY7" fmla="*/ 2646487 h 2818060"/>
              <a:gd name="connsiteX8" fmla="*/ 22291 w 2818056"/>
              <a:gd name="connsiteY8" fmla="*/ 1122617 h 2818060"/>
              <a:gd name="connsiteX0" fmla="*/ 22291 w 2801761"/>
              <a:gd name="connsiteY0" fmla="*/ 1122617 h 2816267"/>
              <a:gd name="connsiteX1" fmla="*/ 201693 w 2801761"/>
              <a:gd name="connsiteY1" fmla="*/ 144945 h 2816267"/>
              <a:gd name="connsiteX2" fmla="*/ 1558507 w 2801761"/>
              <a:gd name="connsiteY2" fmla="*/ 9930 h 2816267"/>
              <a:gd name="connsiteX3" fmla="*/ 2679735 w 2801761"/>
              <a:gd name="connsiteY3" fmla="*/ 194600 h 2816267"/>
              <a:gd name="connsiteX4" fmla="*/ 2768994 w 2801761"/>
              <a:gd name="connsiteY4" fmla="*/ 1626451 h 2816267"/>
              <a:gd name="connsiteX5" fmla="*/ 2658853 w 2801761"/>
              <a:gd name="connsiteY5" fmla="*/ 2700775 h 2816267"/>
              <a:gd name="connsiteX6" fmla="*/ 1345315 w 2801761"/>
              <a:gd name="connsiteY6" fmla="*/ 2779827 h 2816267"/>
              <a:gd name="connsiteX7" fmla="*/ 151222 w 2801761"/>
              <a:gd name="connsiteY7" fmla="*/ 2646487 h 2816267"/>
              <a:gd name="connsiteX8" fmla="*/ 22291 w 2801761"/>
              <a:gd name="connsiteY8" fmla="*/ 1122617 h 2816267"/>
              <a:gd name="connsiteX0" fmla="*/ 22291 w 2825839"/>
              <a:gd name="connsiteY0" fmla="*/ 1126887 h 2820537"/>
              <a:gd name="connsiteX1" fmla="*/ 201693 w 2825839"/>
              <a:gd name="connsiteY1" fmla="*/ 149215 h 2820537"/>
              <a:gd name="connsiteX2" fmla="*/ 1558507 w 2825839"/>
              <a:gd name="connsiteY2" fmla="*/ 14200 h 2820537"/>
              <a:gd name="connsiteX3" fmla="*/ 2717761 w 2825839"/>
              <a:gd name="connsiteY3" fmla="*/ 256616 h 2820537"/>
              <a:gd name="connsiteX4" fmla="*/ 2768994 w 2825839"/>
              <a:gd name="connsiteY4" fmla="*/ 1630721 h 2820537"/>
              <a:gd name="connsiteX5" fmla="*/ 2658853 w 2825839"/>
              <a:gd name="connsiteY5" fmla="*/ 2705045 h 2820537"/>
              <a:gd name="connsiteX6" fmla="*/ 1345315 w 2825839"/>
              <a:gd name="connsiteY6" fmla="*/ 2784097 h 2820537"/>
              <a:gd name="connsiteX7" fmla="*/ 151222 w 2825839"/>
              <a:gd name="connsiteY7" fmla="*/ 2650757 h 2820537"/>
              <a:gd name="connsiteX8" fmla="*/ 22291 w 2825839"/>
              <a:gd name="connsiteY8" fmla="*/ 1126887 h 2820537"/>
              <a:gd name="connsiteX0" fmla="*/ 22291 w 2826516"/>
              <a:gd name="connsiteY0" fmla="*/ 1076927 h 2770577"/>
              <a:gd name="connsiteX1" fmla="*/ 201693 w 2826516"/>
              <a:gd name="connsiteY1" fmla="*/ 99255 h 2770577"/>
              <a:gd name="connsiteX2" fmla="*/ 1549000 w 2826516"/>
              <a:gd name="connsiteY2" fmla="*/ 45084 h 2770577"/>
              <a:gd name="connsiteX3" fmla="*/ 2717761 w 2826516"/>
              <a:gd name="connsiteY3" fmla="*/ 206656 h 2770577"/>
              <a:gd name="connsiteX4" fmla="*/ 2768994 w 2826516"/>
              <a:gd name="connsiteY4" fmla="*/ 1580761 h 2770577"/>
              <a:gd name="connsiteX5" fmla="*/ 2658853 w 2826516"/>
              <a:gd name="connsiteY5" fmla="*/ 2655085 h 2770577"/>
              <a:gd name="connsiteX6" fmla="*/ 1345315 w 2826516"/>
              <a:gd name="connsiteY6" fmla="*/ 2734137 h 2770577"/>
              <a:gd name="connsiteX7" fmla="*/ 151222 w 2826516"/>
              <a:gd name="connsiteY7" fmla="*/ 2600797 h 2770577"/>
              <a:gd name="connsiteX8" fmla="*/ 22291 w 2826516"/>
              <a:gd name="connsiteY8" fmla="*/ 1076927 h 2770577"/>
              <a:gd name="connsiteX0" fmla="*/ 22291 w 2825839"/>
              <a:gd name="connsiteY0" fmla="*/ 1102704 h 2796354"/>
              <a:gd name="connsiteX1" fmla="*/ 201693 w 2825839"/>
              <a:gd name="connsiteY1" fmla="*/ 125032 h 2796354"/>
              <a:gd name="connsiteX2" fmla="*/ 1558506 w 2825839"/>
              <a:gd name="connsiteY2" fmla="*/ 24665 h 2796354"/>
              <a:gd name="connsiteX3" fmla="*/ 2717761 w 2825839"/>
              <a:gd name="connsiteY3" fmla="*/ 232433 h 2796354"/>
              <a:gd name="connsiteX4" fmla="*/ 2768994 w 2825839"/>
              <a:gd name="connsiteY4" fmla="*/ 1606538 h 2796354"/>
              <a:gd name="connsiteX5" fmla="*/ 2658853 w 2825839"/>
              <a:gd name="connsiteY5" fmla="*/ 2680862 h 2796354"/>
              <a:gd name="connsiteX6" fmla="*/ 1345315 w 2825839"/>
              <a:gd name="connsiteY6" fmla="*/ 2759914 h 2796354"/>
              <a:gd name="connsiteX7" fmla="*/ 151222 w 2825839"/>
              <a:gd name="connsiteY7" fmla="*/ 2626574 h 2796354"/>
              <a:gd name="connsiteX8" fmla="*/ 22291 w 2825839"/>
              <a:gd name="connsiteY8" fmla="*/ 1102704 h 2796354"/>
              <a:gd name="connsiteX0" fmla="*/ 17744 w 2821292"/>
              <a:gd name="connsiteY0" fmla="*/ 1102704 h 2778586"/>
              <a:gd name="connsiteX1" fmla="*/ 197146 w 2821292"/>
              <a:gd name="connsiteY1" fmla="*/ 125032 h 2778586"/>
              <a:gd name="connsiteX2" fmla="*/ 1553959 w 2821292"/>
              <a:gd name="connsiteY2" fmla="*/ 24665 h 2778586"/>
              <a:gd name="connsiteX3" fmla="*/ 2713214 w 2821292"/>
              <a:gd name="connsiteY3" fmla="*/ 232433 h 2778586"/>
              <a:gd name="connsiteX4" fmla="*/ 2764447 w 2821292"/>
              <a:gd name="connsiteY4" fmla="*/ 1606538 h 2778586"/>
              <a:gd name="connsiteX5" fmla="*/ 2654306 w 2821292"/>
              <a:gd name="connsiteY5" fmla="*/ 2680862 h 2778586"/>
              <a:gd name="connsiteX6" fmla="*/ 1255209 w 2821292"/>
              <a:gd name="connsiteY6" fmla="*/ 2725267 h 2778586"/>
              <a:gd name="connsiteX7" fmla="*/ 146675 w 2821292"/>
              <a:gd name="connsiteY7" fmla="*/ 2626574 h 2778586"/>
              <a:gd name="connsiteX8" fmla="*/ 17744 w 2821292"/>
              <a:gd name="connsiteY8" fmla="*/ 1102704 h 2778586"/>
              <a:gd name="connsiteX0" fmla="*/ 37459 w 2841007"/>
              <a:gd name="connsiteY0" fmla="*/ 1102704 h 2777431"/>
              <a:gd name="connsiteX1" fmla="*/ 216861 w 2841007"/>
              <a:gd name="connsiteY1" fmla="*/ 125032 h 2777431"/>
              <a:gd name="connsiteX2" fmla="*/ 1573674 w 2841007"/>
              <a:gd name="connsiteY2" fmla="*/ 24665 h 2777431"/>
              <a:gd name="connsiteX3" fmla="*/ 2732929 w 2841007"/>
              <a:gd name="connsiteY3" fmla="*/ 232433 h 2777431"/>
              <a:gd name="connsiteX4" fmla="*/ 2784162 w 2841007"/>
              <a:gd name="connsiteY4" fmla="*/ 1606538 h 2777431"/>
              <a:gd name="connsiteX5" fmla="*/ 2674021 w 2841007"/>
              <a:gd name="connsiteY5" fmla="*/ 2680862 h 2777431"/>
              <a:gd name="connsiteX6" fmla="*/ 1274924 w 2841007"/>
              <a:gd name="connsiteY6" fmla="*/ 2725267 h 2777431"/>
              <a:gd name="connsiteX7" fmla="*/ 128364 w 2841007"/>
              <a:gd name="connsiteY7" fmla="*/ 2522632 h 2777431"/>
              <a:gd name="connsiteX8" fmla="*/ 37459 w 2841007"/>
              <a:gd name="connsiteY8" fmla="*/ 1102704 h 2777431"/>
              <a:gd name="connsiteX0" fmla="*/ 37459 w 2840064"/>
              <a:gd name="connsiteY0" fmla="*/ 1102704 h 2732227"/>
              <a:gd name="connsiteX1" fmla="*/ 216861 w 2840064"/>
              <a:gd name="connsiteY1" fmla="*/ 125032 h 2732227"/>
              <a:gd name="connsiteX2" fmla="*/ 1573674 w 2840064"/>
              <a:gd name="connsiteY2" fmla="*/ 24665 h 2732227"/>
              <a:gd name="connsiteX3" fmla="*/ 2732929 w 2840064"/>
              <a:gd name="connsiteY3" fmla="*/ 232433 h 2732227"/>
              <a:gd name="connsiteX4" fmla="*/ 2784162 w 2840064"/>
              <a:gd name="connsiteY4" fmla="*/ 1606538 h 2732227"/>
              <a:gd name="connsiteX5" fmla="*/ 2693034 w 2840064"/>
              <a:gd name="connsiteY5" fmla="*/ 2553822 h 2732227"/>
              <a:gd name="connsiteX6" fmla="*/ 1274924 w 2840064"/>
              <a:gd name="connsiteY6" fmla="*/ 2725267 h 2732227"/>
              <a:gd name="connsiteX7" fmla="*/ 128364 w 2840064"/>
              <a:gd name="connsiteY7" fmla="*/ 2522632 h 2732227"/>
              <a:gd name="connsiteX8" fmla="*/ 37459 w 2840064"/>
              <a:gd name="connsiteY8" fmla="*/ 1102704 h 2732227"/>
              <a:gd name="connsiteX0" fmla="*/ 37459 w 2840064"/>
              <a:gd name="connsiteY0" fmla="*/ 1102704 h 2732227"/>
              <a:gd name="connsiteX1" fmla="*/ 216861 w 2840064"/>
              <a:gd name="connsiteY1" fmla="*/ 125032 h 2732227"/>
              <a:gd name="connsiteX2" fmla="*/ 1573674 w 2840064"/>
              <a:gd name="connsiteY2" fmla="*/ 24665 h 2732227"/>
              <a:gd name="connsiteX3" fmla="*/ 2732929 w 2840064"/>
              <a:gd name="connsiteY3" fmla="*/ 232433 h 2732227"/>
              <a:gd name="connsiteX4" fmla="*/ 2784162 w 2840064"/>
              <a:gd name="connsiteY4" fmla="*/ 1606538 h 2732227"/>
              <a:gd name="connsiteX5" fmla="*/ 2693034 w 2840064"/>
              <a:gd name="connsiteY5" fmla="*/ 2553822 h 2732227"/>
              <a:gd name="connsiteX6" fmla="*/ 1274924 w 2840064"/>
              <a:gd name="connsiteY6" fmla="*/ 2725267 h 2732227"/>
              <a:gd name="connsiteX7" fmla="*/ 128364 w 2840064"/>
              <a:gd name="connsiteY7" fmla="*/ 2522632 h 2732227"/>
              <a:gd name="connsiteX8" fmla="*/ 37459 w 2840064"/>
              <a:gd name="connsiteY8" fmla="*/ 1102704 h 2732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840064" h="2732227">
                <a:moveTo>
                  <a:pt x="37459" y="1102704"/>
                </a:moveTo>
                <a:cubicBezTo>
                  <a:pt x="52208" y="703104"/>
                  <a:pt x="-39175" y="304705"/>
                  <a:pt x="216861" y="125032"/>
                </a:cubicBezTo>
                <a:cubicBezTo>
                  <a:pt x="472897" y="-54641"/>
                  <a:pt x="1154329" y="6765"/>
                  <a:pt x="1573674" y="24665"/>
                </a:cubicBezTo>
                <a:cubicBezTo>
                  <a:pt x="1993019" y="42565"/>
                  <a:pt x="2531181" y="-31213"/>
                  <a:pt x="2732929" y="232433"/>
                </a:cubicBezTo>
                <a:cubicBezTo>
                  <a:pt x="2934677" y="496079"/>
                  <a:pt x="2790811" y="1219640"/>
                  <a:pt x="2784162" y="1606538"/>
                </a:cubicBezTo>
                <a:cubicBezTo>
                  <a:pt x="2777513" y="1993436"/>
                  <a:pt x="2887535" y="2344269"/>
                  <a:pt x="2693034" y="2553822"/>
                </a:cubicBezTo>
                <a:cubicBezTo>
                  <a:pt x="2498533" y="2763375"/>
                  <a:pt x="1706499" y="2726615"/>
                  <a:pt x="1274924" y="2725267"/>
                </a:cubicBezTo>
                <a:cubicBezTo>
                  <a:pt x="843349" y="2723919"/>
                  <a:pt x="334608" y="2793059"/>
                  <a:pt x="128364" y="2522632"/>
                </a:cubicBezTo>
                <a:cubicBezTo>
                  <a:pt x="-77880" y="2252205"/>
                  <a:pt x="22710" y="1502304"/>
                  <a:pt x="37459" y="1102704"/>
                </a:cubicBezTo>
                <a:close/>
              </a:path>
            </a:pathLst>
          </a:custGeom>
          <a:solidFill>
            <a:schemeClr val="accent4"/>
          </a:solidFill>
          <a:ln w="57150" cap="flat" cmpd="sng" algn="ctr">
            <a:solidFill>
              <a:schemeClr val="accent2">
                <a:lumMod val="40000"/>
                <a:lumOff val="60000"/>
              </a:schemeClr>
            </a:solidFill>
            <a:prstDash val="solid"/>
          </a:ln>
          <a:effectLst/>
        </p:spPr>
        <p:txBody>
          <a:bodyPr wrap="square" lIns="137160" tIns="0" rIns="20574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ysClr val="window" lastClr="FFFFFF">
                  <a:lumMod val="75000"/>
                </a:sysClr>
              </a:buClr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ode Bold" pitchFamily="50" charset="0"/>
              <a:ea typeface="Franchise" pitchFamily="49" charset="0"/>
              <a:cs typeface="+mn-cs"/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4572000" y="1372836"/>
            <a:ext cx="3642551" cy="2827126"/>
          </a:xfrm>
          <a:prstGeom prst="round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 w="25400" cap="flat" cmpd="sng" algn="ctr">
            <a:noFill/>
            <a:prstDash val="solid"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txBody>
          <a:bodyPr lIns="68580" tIns="34290" rIns="68580" bIns="3429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Times New Roman"/>
              <a:ea typeface="微软雅黑"/>
              <a:cs typeface="+mn-cs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044622" y="2195407"/>
            <a:ext cx="2879306" cy="254685"/>
          </a:xfrm>
          <a:prstGeom prst="rect">
            <a:avLst/>
          </a:prstGeom>
        </p:spPr>
        <p:txBody>
          <a:bodyPr lIns="68580" tIns="34290" rIns="68580" bIns="34290">
            <a:spAutoFit/>
          </a:bodyPr>
          <a:lstStyle>
            <a:defPPr>
              <a:defRPr lang="zh-TW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  <a:cs typeface="+mn-cs"/>
              </a:defRPr>
            </a:lvl9pPr>
          </a:lstStyle>
          <a:p>
            <a:pPr lvl="0">
              <a:lnSpc>
                <a:spcPct val="120000"/>
              </a:lnSpc>
            </a:pPr>
            <a:r>
              <a:rPr lang="zh-CN" altLang="en-US" sz="1100" dirty="0" smtClean="0">
                <a:solidFill>
                  <a:srgbClr val="002060"/>
                </a:solidFill>
                <a:latin typeface="Times New Roman"/>
                <a:cs typeface="+mn-ea"/>
                <a:sym typeface="+mn-lt"/>
              </a:rPr>
              <a:t>经</a:t>
            </a:r>
            <a:r>
              <a:rPr lang="en-US" altLang="zh-CN" sz="1100" dirty="0" smtClean="0">
                <a:solidFill>
                  <a:srgbClr val="002060"/>
                </a:solidFill>
                <a:latin typeface="Times New Roman"/>
                <a:cs typeface="+mn-ea"/>
                <a:sym typeface="+mn-lt"/>
              </a:rPr>
              <a:t>1</a:t>
            </a:r>
            <a:r>
              <a:rPr lang="zh-CN" altLang="en-US" sz="1100" dirty="0" smtClean="0">
                <a:solidFill>
                  <a:srgbClr val="002060"/>
                </a:solidFill>
                <a:latin typeface="Times New Roman"/>
                <a:cs typeface="+mn-ea"/>
                <a:sym typeface="+mn-lt"/>
              </a:rPr>
              <a:t>小时培训后，千人合奏</a:t>
            </a:r>
            <a:r>
              <a:rPr lang="en-US" altLang="zh-CN" sz="1100" dirty="0" smtClean="0">
                <a:solidFill>
                  <a:srgbClr val="002060"/>
                </a:solidFill>
                <a:latin typeface="Times New Roman"/>
                <a:cs typeface="+mn-ea"/>
                <a:sym typeface="+mn-lt"/>
              </a:rPr>
              <a:t>《</a:t>
            </a:r>
            <a:r>
              <a:rPr lang="zh-CN" altLang="en-US" sz="1100" dirty="0" smtClean="0">
                <a:solidFill>
                  <a:srgbClr val="002060"/>
                </a:solidFill>
                <a:latin typeface="Times New Roman"/>
                <a:cs typeface="+mn-ea"/>
                <a:sym typeface="+mn-lt"/>
              </a:rPr>
              <a:t>朋友</a:t>
            </a:r>
            <a:r>
              <a:rPr lang="en-US" altLang="zh-CN" sz="1100" dirty="0" smtClean="0">
                <a:solidFill>
                  <a:srgbClr val="002060"/>
                </a:solidFill>
                <a:latin typeface="Times New Roman"/>
                <a:cs typeface="+mn-ea"/>
                <a:sym typeface="+mn-lt"/>
              </a:rPr>
              <a:t>》</a:t>
            </a:r>
            <a:endParaRPr lang="en-US" altLang="zh-CN" sz="1100" dirty="0">
              <a:solidFill>
                <a:srgbClr val="002060"/>
              </a:solidFill>
              <a:latin typeface="Times New Roman"/>
              <a:cs typeface="+mn-ea"/>
              <a:sym typeface="+mn-lt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1044622" y="3267744"/>
            <a:ext cx="2879306" cy="255070"/>
          </a:xfrm>
          <a:prstGeom prst="rect">
            <a:avLst/>
          </a:prstGeom>
        </p:spPr>
        <p:txBody>
          <a:bodyPr lIns="68580" tIns="34290" rIns="68580" bIns="34290">
            <a:spAutoFit/>
          </a:bodyPr>
          <a:lstStyle>
            <a:defPPr>
              <a:defRPr lang="zh-TW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  <a:cs typeface="+mn-cs"/>
              </a:defRPr>
            </a:lvl9pPr>
          </a:lstStyle>
          <a:p>
            <a:pPr lvl="0">
              <a:lnSpc>
                <a:spcPct val="120000"/>
              </a:lnSpc>
            </a:pPr>
            <a:r>
              <a:rPr lang="zh-CN" altLang="en-US" sz="1100" dirty="0" smtClean="0">
                <a:solidFill>
                  <a:srgbClr val="002060"/>
                </a:solidFill>
                <a:latin typeface="Times New Roman"/>
                <a:cs typeface="+mn-ea"/>
                <a:sym typeface="+mn-lt"/>
              </a:rPr>
              <a:t>从全国员工中抽取一、二等大奖</a:t>
            </a:r>
            <a:endParaRPr lang="en-US" altLang="zh-CN" sz="1100" dirty="0">
              <a:solidFill>
                <a:srgbClr val="002060"/>
              </a:solidFill>
              <a:latin typeface="Times New Roman"/>
              <a:cs typeface="+mn-ea"/>
              <a:sym typeface="+mn-lt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95936" y="817030"/>
            <a:ext cx="1500958" cy="1500958"/>
          </a:xfrm>
          <a:prstGeom prst="rect">
            <a:avLst/>
          </a:prstGeom>
        </p:spPr>
      </p:pic>
      <p:sp>
        <p:nvSpPr>
          <p:cNvPr id="20" name="Rectangle 2"/>
          <p:cNvSpPr>
            <a:spLocks/>
          </p:cNvSpPr>
          <p:nvPr/>
        </p:nvSpPr>
        <p:spPr bwMode="auto">
          <a:xfrm>
            <a:off x="35496" y="4904327"/>
            <a:ext cx="1366868" cy="1877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r>
              <a:rPr lang="en-US" altLang="zh-CN" sz="1200" dirty="0" smtClean="0">
                <a:ln w="11430"/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 </a:t>
            </a:r>
            <a:r>
              <a:rPr lang="zh-CN" altLang="en-US" sz="1200" dirty="0" smtClean="0">
                <a:ln w="11430"/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资产类型 </a:t>
            </a:r>
            <a:r>
              <a:rPr lang="en-US" altLang="zh-CN" sz="1200" dirty="0" smtClean="0">
                <a:ln w="11430"/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C </a:t>
            </a:r>
            <a:endParaRPr lang="zh-CN" altLang="en-US" sz="1200" dirty="0">
              <a:ln w="11430"/>
              <a:latin typeface="微软雅黑" pitchFamily="34" charset="-122"/>
              <a:ea typeface="微软雅黑" pitchFamily="34" charset="-122"/>
              <a:cs typeface="Arial" panose="020B0604020202020204" pitchFamily="34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079172" y="859623"/>
            <a:ext cx="274947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40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激扬</a:t>
            </a:r>
            <a:r>
              <a:rPr lang="zh-CN" altLang="en-US" sz="4000" b="1" cap="none" spc="0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effectLst/>
              </a:rPr>
              <a:t>闭幕式</a:t>
            </a:r>
            <a:endParaRPr lang="zh-CN" altLang="en-US" sz="4000" b="1" cap="none" spc="0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037014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 advClick="0" advTm="6000">
        <p:push dir="u"/>
      </p:transition>
    </mc:Choice>
    <mc:Fallback xmlns="">
      <p:transition spd="slow" advClick="0" advTm="6000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27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9" dur="1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50"/>
                            </p:stCondLst>
                            <p:childTnLst>
                              <p:par>
                                <p:cTn id="21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3" dur="6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8" presetClass="entr" presetSubtype="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6" dur="6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8" presetClass="entr" presetSubtype="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9" dur="6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35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8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8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5" grpId="0" animBg="1"/>
      <p:bldP spid="16" grpId="0"/>
      <p:bldP spid="1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8309" r="63387" b="43217"/>
          <a:stretch/>
        </p:blipFill>
        <p:spPr>
          <a:xfrm>
            <a:off x="1074788" y="513034"/>
            <a:ext cx="6965700" cy="4117431"/>
          </a:xfrm>
          <a:prstGeom prst="rect">
            <a:avLst/>
          </a:prstGeom>
        </p:spPr>
      </p:pic>
      <p:grpSp>
        <p:nvGrpSpPr>
          <p:cNvPr id="11" name="组合 10"/>
          <p:cNvGrpSpPr/>
          <p:nvPr/>
        </p:nvGrpSpPr>
        <p:grpSpPr>
          <a:xfrm>
            <a:off x="5838922" y="3172007"/>
            <a:ext cx="603214" cy="280854"/>
            <a:chOff x="217691" y="6414967"/>
            <a:chExt cx="804180" cy="374559"/>
          </a:xfrm>
        </p:grpSpPr>
        <p:grpSp>
          <p:nvGrpSpPr>
            <p:cNvPr id="12" name="Group 4"/>
            <p:cNvGrpSpPr>
              <a:grpSpLocks noChangeAspect="1"/>
            </p:cNvGrpSpPr>
            <p:nvPr/>
          </p:nvGrpSpPr>
          <p:grpSpPr bwMode="auto">
            <a:xfrm>
              <a:off x="217691" y="6414967"/>
              <a:ext cx="443922" cy="374559"/>
              <a:chOff x="3746" y="2079"/>
              <a:chExt cx="192" cy="162"/>
            </a:xfrm>
            <a:solidFill>
              <a:srgbClr val="A5CB01"/>
            </a:solidFill>
          </p:grpSpPr>
          <p:sp>
            <p:nvSpPr>
              <p:cNvPr id="18" name="Freeform 5"/>
              <p:cNvSpPr>
                <a:spLocks/>
              </p:cNvSpPr>
              <p:nvPr/>
            </p:nvSpPr>
            <p:spPr bwMode="auto">
              <a:xfrm>
                <a:off x="3855" y="2108"/>
                <a:ext cx="83" cy="133"/>
              </a:xfrm>
              <a:custGeom>
                <a:avLst/>
                <a:gdLst>
                  <a:gd name="T0" fmla="*/ 8 w 34"/>
                  <a:gd name="T1" fmla="*/ 54 h 54"/>
                  <a:gd name="T2" fmla="*/ 23 w 34"/>
                  <a:gd name="T3" fmla="*/ 54 h 54"/>
                  <a:gd name="T4" fmla="*/ 34 w 34"/>
                  <a:gd name="T5" fmla="*/ 0 h 54"/>
                  <a:gd name="T6" fmla="*/ 8 w 34"/>
                  <a:gd name="T7" fmla="*/ 5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" h="54">
                    <a:moveTo>
                      <a:pt x="8" y="54"/>
                    </a:moveTo>
                    <a:cubicBezTo>
                      <a:pt x="23" y="54"/>
                      <a:pt x="23" y="54"/>
                      <a:pt x="23" y="54"/>
                    </a:cubicBezTo>
                    <a:cubicBezTo>
                      <a:pt x="15" y="34"/>
                      <a:pt x="34" y="0"/>
                      <a:pt x="34" y="0"/>
                    </a:cubicBezTo>
                    <a:cubicBezTo>
                      <a:pt x="0" y="23"/>
                      <a:pt x="8" y="54"/>
                      <a:pt x="8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" name="Freeform 6"/>
              <p:cNvSpPr>
                <a:spLocks/>
              </p:cNvSpPr>
              <p:nvPr/>
            </p:nvSpPr>
            <p:spPr bwMode="auto">
              <a:xfrm>
                <a:off x="3852" y="2089"/>
                <a:ext cx="86" cy="108"/>
              </a:xfrm>
              <a:custGeom>
                <a:avLst/>
                <a:gdLst>
                  <a:gd name="T0" fmla="*/ 35 w 35"/>
                  <a:gd name="T1" fmla="*/ 0 h 44"/>
                  <a:gd name="T2" fmla="*/ 0 w 35"/>
                  <a:gd name="T3" fmla="*/ 25 h 44"/>
                  <a:gd name="T4" fmla="*/ 5 w 35"/>
                  <a:gd name="T5" fmla="*/ 44 h 44"/>
                  <a:gd name="T6" fmla="*/ 35 w 35"/>
                  <a:gd name="T7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5" h="44">
                    <a:moveTo>
                      <a:pt x="35" y="0"/>
                    </a:moveTo>
                    <a:cubicBezTo>
                      <a:pt x="7" y="10"/>
                      <a:pt x="0" y="25"/>
                      <a:pt x="0" y="25"/>
                    </a:cubicBezTo>
                    <a:cubicBezTo>
                      <a:pt x="0" y="25"/>
                      <a:pt x="7" y="39"/>
                      <a:pt x="5" y="44"/>
                    </a:cubicBezTo>
                    <a:cubicBezTo>
                      <a:pt x="13" y="14"/>
                      <a:pt x="35" y="0"/>
                      <a:pt x="3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" name="Freeform 7"/>
              <p:cNvSpPr>
                <a:spLocks/>
              </p:cNvSpPr>
              <p:nvPr/>
            </p:nvSpPr>
            <p:spPr bwMode="auto">
              <a:xfrm>
                <a:off x="3746" y="2104"/>
                <a:ext cx="84" cy="132"/>
              </a:xfrm>
              <a:custGeom>
                <a:avLst/>
                <a:gdLst>
                  <a:gd name="T0" fmla="*/ 0 w 34"/>
                  <a:gd name="T1" fmla="*/ 0 h 54"/>
                  <a:gd name="T2" fmla="*/ 11 w 34"/>
                  <a:gd name="T3" fmla="*/ 54 h 54"/>
                  <a:gd name="T4" fmla="*/ 26 w 34"/>
                  <a:gd name="T5" fmla="*/ 54 h 54"/>
                  <a:gd name="T6" fmla="*/ 0 w 34"/>
                  <a:gd name="T7" fmla="*/ 0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" h="54">
                    <a:moveTo>
                      <a:pt x="0" y="0"/>
                    </a:moveTo>
                    <a:cubicBezTo>
                      <a:pt x="0" y="0"/>
                      <a:pt x="19" y="35"/>
                      <a:pt x="11" y="54"/>
                    </a:cubicBezTo>
                    <a:cubicBezTo>
                      <a:pt x="26" y="54"/>
                      <a:pt x="26" y="54"/>
                      <a:pt x="26" y="54"/>
                    </a:cubicBezTo>
                    <a:cubicBezTo>
                      <a:pt x="26" y="54"/>
                      <a:pt x="34" y="23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" name="Freeform 8"/>
              <p:cNvSpPr>
                <a:spLocks/>
              </p:cNvSpPr>
              <p:nvPr/>
            </p:nvSpPr>
            <p:spPr bwMode="auto">
              <a:xfrm>
                <a:off x="3778" y="2079"/>
                <a:ext cx="106" cy="160"/>
              </a:xfrm>
              <a:custGeom>
                <a:avLst/>
                <a:gdLst>
                  <a:gd name="T0" fmla="*/ 0 w 43"/>
                  <a:gd name="T1" fmla="*/ 0 h 65"/>
                  <a:gd name="T2" fmla="*/ 15 w 43"/>
                  <a:gd name="T3" fmla="*/ 65 h 65"/>
                  <a:gd name="T4" fmla="*/ 32 w 43"/>
                  <a:gd name="T5" fmla="*/ 65 h 65"/>
                  <a:gd name="T6" fmla="*/ 0 w 43"/>
                  <a:gd name="T7" fmla="*/ 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3" h="65">
                    <a:moveTo>
                      <a:pt x="0" y="0"/>
                    </a:moveTo>
                    <a:cubicBezTo>
                      <a:pt x="0" y="0"/>
                      <a:pt x="24" y="41"/>
                      <a:pt x="15" y="65"/>
                    </a:cubicBezTo>
                    <a:cubicBezTo>
                      <a:pt x="32" y="65"/>
                      <a:pt x="32" y="65"/>
                      <a:pt x="32" y="65"/>
                    </a:cubicBezTo>
                    <a:cubicBezTo>
                      <a:pt x="32" y="65"/>
                      <a:pt x="43" y="27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13" name="Group 4"/>
            <p:cNvGrpSpPr>
              <a:grpSpLocks noChangeAspect="1"/>
            </p:cNvGrpSpPr>
            <p:nvPr/>
          </p:nvGrpSpPr>
          <p:grpSpPr bwMode="auto">
            <a:xfrm>
              <a:off x="657417" y="6421203"/>
              <a:ext cx="364454" cy="307508"/>
              <a:chOff x="3746" y="2079"/>
              <a:chExt cx="192" cy="162"/>
            </a:xfrm>
            <a:solidFill>
              <a:srgbClr val="A5CB01"/>
            </a:solidFill>
          </p:grpSpPr>
          <p:sp>
            <p:nvSpPr>
              <p:cNvPr id="14" name="Freeform 5"/>
              <p:cNvSpPr>
                <a:spLocks/>
              </p:cNvSpPr>
              <p:nvPr/>
            </p:nvSpPr>
            <p:spPr bwMode="auto">
              <a:xfrm>
                <a:off x="3855" y="2108"/>
                <a:ext cx="83" cy="133"/>
              </a:xfrm>
              <a:custGeom>
                <a:avLst/>
                <a:gdLst>
                  <a:gd name="T0" fmla="*/ 8 w 34"/>
                  <a:gd name="T1" fmla="*/ 54 h 54"/>
                  <a:gd name="T2" fmla="*/ 23 w 34"/>
                  <a:gd name="T3" fmla="*/ 54 h 54"/>
                  <a:gd name="T4" fmla="*/ 34 w 34"/>
                  <a:gd name="T5" fmla="*/ 0 h 54"/>
                  <a:gd name="T6" fmla="*/ 8 w 34"/>
                  <a:gd name="T7" fmla="*/ 5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" h="54">
                    <a:moveTo>
                      <a:pt x="8" y="54"/>
                    </a:moveTo>
                    <a:cubicBezTo>
                      <a:pt x="23" y="54"/>
                      <a:pt x="23" y="54"/>
                      <a:pt x="23" y="54"/>
                    </a:cubicBezTo>
                    <a:cubicBezTo>
                      <a:pt x="15" y="34"/>
                      <a:pt x="34" y="0"/>
                      <a:pt x="34" y="0"/>
                    </a:cubicBezTo>
                    <a:cubicBezTo>
                      <a:pt x="0" y="23"/>
                      <a:pt x="8" y="54"/>
                      <a:pt x="8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" name="Freeform 6"/>
              <p:cNvSpPr>
                <a:spLocks/>
              </p:cNvSpPr>
              <p:nvPr/>
            </p:nvSpPr>
            <p:spPr bwMode="auto">
              <a:xfrm>
                <a:off x="3852" y="2089"/>
                <a:ext cx="86" cy="108"/>
              </a:xfrm>
              <a:custGeom>
                <a:avLst/>
                <a:gdLst>
                  <a:gd name="T0" fmla="*/ 35 w 35"/>
                  <a:gd name="T1" fmla="*/ 0 h 44"/>
                  <a:gd name="T2" fmla="*/ 0 w 35"/>
                  <a:gd name="T3" fmla="*/ 25 h 44"/>
                  <a:gd name="T4" fmla="*/ 5 w 35"/>
                  <a:gd name="T5" fmla="*/ 44 h 44"/>
                  <a:gd name="T6" fmla="*/ 35 w 35"/>
                  <a:gd name="T7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5" h="44">
                    <a:moveTo>
                      <a:pt x="35" y="0"/>
                    </a:moveTo>
                    <a:cubicBezTo>
                      <a:pt x="7" y="10"/>
                      <a:pt x="0" y="25"/>
                      <a:pt x="0" y="25"/>
                    </a:cubicBezTo>
                    <a:cubicBezTo>
                      <a:pt x="0" y="25"/>
                      <a:pt x="7" y="39"/>
                      <a:pt x="5" y="44"/>
                    </a:cubicBezTo>
                    <a:cubicBezTo>
                      <a:pt x="13" y="14"/>
                      <a:pt x="35" y="0"/>
                      <a:pt x="3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" name="Freeform 7"/>
              <p:cNvSpPr>
                <a:spLocks/>
              </p:cNvSpPr>
              <p:nvPr/>
            </p:nvSpPr>
            <p:spPr bwMode="auto">
              <a:xfrm>
                <a:off x="3746" y="2104"/>
                <a:ext cx="84" cy="132"/>
              </a:xfrm>
              <a:custGeom>
                <a:avLst/>
                <a:gdLst>
                  <a:gd name="T0" fmla="*/ 0 w 34"/>
                  <a:gd name="T1" fmla="*/ 0 h 54"/>
                  <a:gd name="T2" fmla="*/ 11 w 34"/>
                  <a:gd name="T3" fmla="*/ 54 h 54"/>
                  <a:gd name="T4" fmla="*/ 26 w 34"/>
                  <a:gd name="T5" fmla="*/ 54 h 54"/>
                  <a:gd name="T6" fmla="*/ 0 w 34"/>
                  <a:gd name="T7" fmla="*/ 0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" h="54">
                    <a:moveTo>
                      <a:pt x="0" y="0"/>
                    </a:moveTo>
                    <a:cubicBezTo>
                      <a:pt x="0" y="0"/>
                      <a:pt x="19" y="35"/>
                      <a:pt x="11" y="54"/>
                    </a:cubicBezTo>
                    <a:cubicBezTo>
                      <a:pt x="26" y="54"/>
                      <a:pt x="26" y="54"/>
                      <a:pt x="26" y="54"/>
                    </a:cubicBezTo>
                    <a:cubicBezTo>
                      <a:pt x="26" y="54"/>
                      <a:pt x="34" y="23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" name="Freeform 8"/>
              <p:cNvSpPr>
                <a:spLocks/>
              </p:cNvSpPr>
              <p:nvPr/>
            </p:nvSpPr>
            <p:spPr bwMode="auto">
              <a:xfrm>
                <a:off x="3778" y="2079"/>
                <a:ext cx="106" cy="160"/>
              </a:xfrm>
              <a:custGeom>
                <a:avLst/>
                <a:gdLst>
                  <a:gd name="T0" fmla="*/ 0 w 43"/>
                  <a:gd name="T1" fmla="*/ 0 h 65"/>
                  <a:gd name="T2" fmla="*/ 15 w 43"/>
                  <a:gd name="T3" fmla="*/ 65 h 65"/>
                  <a:gd name="T4" fmla="*/ 32 w 43"/>
                  <a:gd name="T5" fmla="*/ 65 h 65"/>
                  <a:gd name="T6" fmla="*/ 0 w 43"/>
                  <a:gd name="T7" fmla="*/ 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3" h="65">
                    <a:moveTo>
                      <a:pt x="0" y="0"/>
                    </a:moveTo>
                    <a:cubicBezTo>
                      <a:pt x="0" y="0"/>
                      <a:pt x="24" y="41"/>
                      <a:pt x="15" y="65"/>
                    </a:cubicBezTo>
                    <a:cubicBezTo>
                      <a:pt x="32" y="65"/>
                      <a:pt x="32" y="65"/>
                      <a:pt x="32" y="65"/>
                    </a:cubicBezTo>
                    <a:cubicBezTo>
                      <a:pt x="32" y="65"/>
                      <a:pt x="43" y="27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22" name="矩形 21"/>
          <p:cNvSpPr/>
          <p:nvPr/>
        </p:nvSpPr>
        <p:spPr>
          <a:xfrm>
            <a:off x="2053884" y="2405204"/>
            <a:ext cx="5326428" cy="746348"/>
          </a:xfrm>
          <a:prstGeom prst="rect">
            <a:avLst/>
          </a:prstGeom>
          <a:noFill/>
        </p:spPr>
        <p:txBody>
          <a:bodyPr wrap="square" lIns="68571" tIns="34285" rIns="68571" bIns="34285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 defTabSz="685800"/>
            <a:r>
              <a:rPr lang="zh-CN" altLang="en-US" sz="4400" b="1" spc="38" dirty="0" smtClean="0">
                <a:ln w="11430"/>
                <a:solidFill>
                  <a:schemeClr val="accent4">
                    <a:lumMod val="75000"/>
                  </a:schemeClr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汉仪小麦体简" pitchFamily="18" charset="-122"/>
                <a:ea typeface="汉仪小麦体简" pitchFamily="18" charset="-122"/>
              </a:rPr>
              <a:t>活 动 礼 物</a:t>
            </a:r>
            <a:endParaRPr lang="zh-CN" altLang="en-US" sz="4400" b="1" spc="38" dirty="0">
              <a:ln w="11430"/>
              <a:solidFill>
                <a:schemeClr val="accent4">
                  <a:lumMod val="75000"/>
                </a:schemeClr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汉仪小麦体简" pitchFamily="18" charset="-122"/>
              <a:ea typeface="汉仪小麦体简" pitchFamily="18" charset="-122"/>
            </a:endParaRPr>
          </a:p>
        </p:txBody>
      </p:sp>
      <p:pic>
        <p:nvPicPr>
          <p:cNvPr id="75" name="图片 74"/>
          <p:cNvPicPr>
            <a:picLocks noChangeAspect="1"/>
          </p:cNvPicPr>
          <p:nvPr/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23877" r="26655"/>
          <a:stretch/>
        </p:blipFill>
        <p:spPr>
          <a:xfrm>
            <a:off x="0" y="2529173"/>
            <a:ext cx="1388031" cy="2805891"/>
          </a:xfrm>
          <a:prstGeom prst="rect">
            <a:avLst/>
          </a:prstGeom>
        </p:spPr>
      </p:pic>
      <p:pic>
        <p:nvPicPr>
          <p:cNvPr id="76" name="图片 75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7466"/>
          <a:stretch/>
        </p:blipFill>
        <p:spPr>
          <a:xfrm>
            <a:off x="6442136" y="3533665"/>
            <a:ext cx="2977889" cy="159815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77" name="心形 76"/>
          <p:cNvSpPr/>
          <p:nvPr/>
        </p:nvSpPr>
        <p:spPr>
          <a:xfrm>
            <a:off x="1489247" y="843558"/>
            <a:ext cx="1008112" cy="754069"/>
          </a:xfrm>
          <a:prstGeom prst="hear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 smtClean="0"/>
              <a:t>3</a:t>
            </a:r>
            <a:endParaRPr lang="zh-CN" altLang="en-US" sz="2400" b="1" dirty="0"/>
          </a:p>
        </p:txBody>
      </p:sp>
      <p:sp>
        <p:nvSpPr>
          <p:cNvPr id="24" name="Rectangle 2"/>
          <p:cNvSpPr>
            <a:spLocks/>
          </p:cNvSpPr>
          <p:nvPr/>
        </p:nvSpPr>
        <p:spPr bwMode="auto">
          <a:xfrm>
            <a:off x="35496" y="4904327"/>
            <a:ext cx="1366868" cy="1877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r>
              <a:rPr lang="en-US" altLang="zh-CN" sz="1200" dirty="0" smtClean="0">
                <a:ln w="11430"/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 </a:t>
            </a:r>
            <a:r>
              <a:rPr lang="zh-CN" altLang="en-US" sz="1200" dirty="0" smtClean="0">
                <a:ln w="11430"/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资产类型 </a:t>
            </a:r>
            <a:r>
              <a:rPr lang="en-US" altLang="zh-CN" sz="1200" dirty="0" smtClean="0">
                <a:ln w="11430"/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C </a:t>
            </a:r>
            <a:endParaRPr lang="zh-CN" altLang="en-US" sz="1200" dirty="0">
              <a:ln w="11430"/>
              <a:latin typeface="微软雅黑" pitchFamily="34" charset="-122"/>
              <a:ea typeface="微软雅黑" pitchFamily="34" charset="-122"/>
              <a:cs typeface="Arial" panose="020B0604020202020204" pitchFamily="34" charset="0"/>
            </a:endParaRPr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50000"/>
          <a:stretch/>
        </p:blipFill>
        <p:spPr>
          <a:xfrm>
            <a:off x="8172400" y="51470"/>
            <a:ext cx="935990" cy="719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903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3000">
        <p14:prism dir="u"/>
      </p:transition>
    </mc:Choice>
    <mc:Fallback xmlns=""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3" dur="1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7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2800968" y="1119319"/>
            <a:ext cx="3019321" cy="1315743"/>
          </a:xfrm>
          <a:prstGeom prst="rect">
            <a:avLst/>
          </a:prstGeom>
          <a:solidFill>
            <a:sysClr val="window" lastClr="FFFFFF"/>
          </a:solidFill>
          <a:ln>
            <a:solidFill>
              <a:srgbClr val="F7B3B8"/>
            </a:solidFill>
          </a:ln>
          <a:effectLst/>
        </p:spPr>
        <p:txBody>
          <a:bodyPr wrap="square" lIns="68579" tIns="34289" rIns="68579" bIns="34289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500" b="1" kern="0" noProof="0" dirty="0" smtClean="0">
                <a:solidFill>
                  <a:srgbClr val="0000CC"/>
                </a:solidFill>
                <a:latin typeface="方正正黑简体" pitchFamily="2" charset="-122"/>
                <a:ea typeface="方正正黑简体" pitchFamily="2" charset="-122"/>
              </a:rPr>
              <a:t>礼物</a:t>
            </a:r>
            <a:r>
              <a:rPr lang="en-US" altLang="zh-CN" sz="1500" b="1" kern="0" noProof="0" dirty="0" smtClean="0">
                <a:solidFill>
                  <a:srgbClr val="0000CC"/>
                </a:solidFill>
                <a:latin typeface="方正正黑简体" pitchFamily="2" charset="-122"/>
                <a:ea typeface="方正正黑简体" pitchFamily="2" charset="-122"/>
              </a:rPr>
              <a:t>1</a:t>
            </a:r>
            <a:r>
              <a:rPr kumimoji="0" lang="zh-CN" altLang="en-US" sz="15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方正正黑简体" pitchFamily="2" charset="-122"/>
                <a:ea typeface="方正正黑简体" pitchFamily="2" charset="-122"/>
              </a:rPr>
              <a:t>：户外折叠套装</a:t>
            </a:r>
            <a:endParaRPr kumimoji="0" lang="en-US" altLang="zh-CN" sz="1500" b="1" i="0" u="none" strike="noStrike" kern="0" cap="none" spc="0" normalizeH="0" baseline="0" noProof="0" dirty="0" smtClean="0">
              <a:ln>
                <a:noFill/>
              </a:ln>
              <a:solidFill>
                <a:srgbClr val="0000CC"/>
              </a:solidFill>
              <a:effectLst/>
              <a:uLnTx/>
              <a:uFillTx/>
              <a:latin typeface="方正正黑简体" pitchFamily="2" charset="-122"/>
              <a:ea typeface="方正正黑简体" pitchFamily="2" charset="-122"/>
            </a:endParaRPr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500" b="1" kern="0" dirty="0" smtClean="0">
                <a:solidFill>
                  <a:srgbClr val="E96151"/>
                </a:solidFill>
                <a:latin typeface="方正正黑简体" pitchFamily="2" charset="-122"/>
                <a:ea typeface="方正正黑简体" pitchFamily="2" charset="-122"/>
              </a:rPr>
              <a:t>范围：所有延锋彼欧员工</a:t>
            </a:r>
            <a:endParaRPr lang="en-US" altLang="zh-CN" sz="1500" b="1" kern="0" dirty="0" smtClean="0">
              <a:solidFill>
                <a:srgbClr val="E96151"/>
              </a:solidFill>
              <a:latin typeface="方正正黑简体" pitchFamily="2" charset="-122"/>
              <a:ea typeface="方正正黑简体" pitchFamily="2" charset="-122"/>
            </a:endParaRPr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方正正黑简体" pitchFamily="2" charset="-122"/>
                <a:ea typeface="方正正黑简体" pitchFamily="2" charset="-122"/>
              </a:rPr>
              <a:t>按各地家庭日活动时间发放，上海地区</a:t>
            </a:r>
            <a:r>
              <a:rPr kumimoji="0" lang="en-US" altLang="zh-CN" sz="120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方正正黑简体" pitchFamily="2" charset="-122"/>
                <a:ea typeface="方正正黑简体" pitchFamily="2" charset="-122"/>
              </a:rPr>
              <a:t>10</a:t>
            </a:r>
            <a:r>
              <a:rPr kumimoji="0" lang="zh-CN" altLang="en-US" sz="120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方正正黑简体" pitchFamily="2" charset="-122"/>
                <a:ea typeface="方正正黑简体" pitchFamily="2" charset="-122"/>
              </a:rPr>
              <a:t>月</a:t>
            </a:r>
            <a:r>
              <a:rPr kumimoji="0" lang="en-US" altLang="zh-CN" sz="120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方正正黑简体" pitchFamily="2" charset="-122"/>
                <a:ea typeface="方正正黑简体" pitchFamily="2" charset="-122"/>
              </a:rPr>
              <a:t>22</a:t>
            </a:r>
            <a:r>
              <a:rPr kumimoji="0" lang="zh-CN" altLang="en-US" sz="120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方正正黑简体" pitchFamily="2" charset="-122"/>
                <a:ea typeface="方正正黑简体" pitchFamily="2" charset="-122"/>
              </a:rPr>
              <a:t>日及后发放</a:t>
            </a:r>
            <a:endParaRPr kumimoji="0" lang="en-US" altLang="zh-CN" sz="120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方正正黑简体" pitchFamily="2" charset="-122"/>
              <a:ea typeface="方正正黑简体" pitchFamily="2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771800" y="2825220"/>
            <a:ext cx="3047493" cy="1454242"/>
          </a:xfrm>
          <a:prstGeom prst="rect">
            <a:avLst/>
          </a:prstGeom>
          <a:solidFill>
            <a:sysClr val="window" lastClr="FFFFFF"/>
          </a:solidFill>
          <a:ln>
            <a:solidFill>
              <a:srgbClr val="F7B3B8"/>
            </a:solidFill>
          </a:ln>
          <a:effectLst/>
        </p:spPr>
        <p:txBody>
          <a:bodyPr wrap="square" lIns="68579" tIns="34289" rIns="68579" bIns="34289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500" b="1" kern="0" dirty="0" smtClean="0">
                <a:solidFill>
                  <a:srgbClr val="0000CC"/>
                </a:solidFill>
                <a:latin typeface="方正正黑简体" pitchFamily="2" charset="-122"/>
                <a:ea typeface="方正正黑简体" pitchFamily="2" charset="-122"/>
              </a:rPr>
              <a:t>礼物</a:t>
            </a:r>
            <a:r>
              <a:rPr lang="en-US" altLang="zh-CN" sz="1500" b="1" kern="0" dirty="0" smtClean="0">
                <a:solidFill>
                  <a:srgbClr val="0000CC"/>
                </a:solidFill>
                <a:latin typeface="方正正黑简体" pitchFamily="2" charset="-122"/>
                <a:ea typeface="方正正黑简体" pitchFamily="2" charset="-122"/>
              </a:rPr>
              <a:t>2</a:t>
            </a:r>
            <a:r>
              <a:rPr kumimoji="0" lang="zh-CN" altLang="en-US" sz="15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方正正黑简体" pitchFamily="2" charset="-122"/>
                <a:ea typeface="方正正黑简体" pitchFamily="2" charset="-122"/>
              </a:rPr>
              <a:t>：家庭亲子装</a:t>
            </a:r>
            <a:endParaRPr kumimoji="0" lang="en-US" altLang="zh-CN" sz="1500" b="1" i="0" u="none" strike="noStrike" kern="0" cap="none" spc="0" normalizeH="0" baseline="0" noProof="0" dirty="0" smtClean="0">
              <a:ln>
                <a:noFill/>
              </a:ln>
              <a:solidFill>
                <a:srgbClr val="0000CC"/>
              </a:solidFill>
              <a:effectLst/>
              <a:uLnTx/>
              <a:uFillTx/>
              <a:latin typeface="方正正黑简体" pitchFamily="2" charset="-122"/>
              <a:ea typeface="方正正黑简体" pitchFamily="2" charset="-122"/>
            </a:endParaRPr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500" b="1" kern="0" dirty="0">
                <a:solidFill>
                  <a:srgbClr val="E96151"/>
                </a:solidFill>
                <a:latin typeface="方正正黑简体" pitchFamily="2" charset="-122"/>
                <a:ea typeface="方正正黑简体" pitchFamily="2" charset="-122"/>
              </a:rPr>
              <a:t>范围</a:t>
            </a:r>
            <a:r>
              <a:rPr lang="zh-CN" altLang="en-US" sz="1500" b="1" kern="0" dirty="0" smtClean="0">
                <a:solidFill>
                  <a:srgbClr val="E96151"/>
                </a:solidFill>
                <a:latin typeface="方正正黑简体" pitchFamily="2" charset="-122"/>
                <a:ea typeface="方正正黑简体" pitchFamily="2" charset="-122"/>
              </a:rPr>
              <a:t>：参加上海</a:t>
            </a:r>
            <a:r>
              <a:rPr lang="zh-CN" altLang="en-US" sz="1500" b="1" kern="0" dirty="0">
                <a:solidFill>
                  <a:srgbClr val="E96151"/>
                </a:solidFill>
                <a:latin typeface="方正正黑简体" pitchFamily="2" charset="-122"/>
                <a:ea typeface="方正正黑简体" pitchFamily="2" charset="-122"/>
              </a:rPr>
              <a:t>地区家庭日</a:t>
            </a:r>
            <a:r>
              <a:rPr lang="zh-CN" altLang="en-US" sz="1500" b="1" kern="0" dirty="0" smtClean="0">
                <a:solidFill>
                  <a:srgbClr val="E96151"/>
                </a:solidFill>
                <a:latin typeface="方正正黑简体" pitchFamily="2" charset="-122"/>
                <a:ea typeface="方正正黑简体" pitchFamily="2" charset="-122"/>
              </a:rPr>
              <a:t>活动</a:t>
            </a:r>
            <a:endParaRPr lang="en-US" altLang="zh-CN" sz="1500" b="1" kern="0" dirty="0" smtClean="0">
              <a:solidFill>
                <a:srgbClr val="E96151"/>
              </a:solidFill>
              <a:latin typeface="方正正黑简体" pitchFamily="2" charset="-122"/>
              <a:ea typeface="方正正黑简体" pitchFamily="2" charset="-122"/>
            </a:endParaRPr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500" b="1" kern="0" dirty="0" smtClean="0">
                <a:solidFill>
                  <a:srgbClr val="E96151"/>
                </a:solidFill>
                <a:latin typeface="方正正黑简体" pitchFamily="2" charset="-122"/>
                <a:ea typeface="方正正黑简体" pitchFamily="2" charset="-122"/>
              </a:rPr>
              <a:t>样式：大人纯色，孩子有卡通图</a:t>
            </a:r>
            <a:endParaRPr lang="en-US" altLang="zh-CN" sz="1500" b="1" kern="0" dirty="0" smtClean="0">
              <a:solidFill>
                <a:srgbClr val="E96151"/>
              </a:solidFill>
              <a:latin typeface="方正正黑简体" pitchFamily="2" charset="-122"/>
              <a:ea typeface="方正正黑简体" pitchFamily="2" charset="-122"/>
            </a:endParaRPr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400" b="1" kern="0" dirty="0" smtClean="0">
                <a:solidFill>
                  <a:srgbClr val="0070C0"/>
                </a:solidFill>
                <a:latin typeface="方正正黑简体" pitchFamily="2" charset="-122"/>
                <a:ea typeface="方正正黑简体" pitchFamily="2" charset="-122"/>
              </a:rPr>
              <a:t>衣服是当天入园的“门票”！</a:t>
            </a:r>
            <a:endParaRPr lang="zh-CN" altLang="en-US" sz="1400" b="1" kern="0" dirty="0">
              <a:solidFill>
                <a:srgbClr val="0070C0"/>
              </a:solidFill>
              <a:latin typeface="方正正黑简体" pitchFamily="2" charset="-122"/>
              <a:ea typeface="方正正黑简体" pitchFamily="2" charset="-12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771799" y="4515966"/>
            <a:ext cx="3048489" cy="400108"/>
          </a:xfrm>
          <a:prstGeom prst="rect">
            <a:avLst/>
          </a:prstGeom>
          <a:solidFill>
            <a:srgbClr val="D61C19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txBody>
          <a:bodyPr wrap="square" lIns="91438" tIns="45719" rIns="91438" bIns="45719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b="1" kern="0" dirty="0" smtClean="0">
                <a:solidFill>
                  <a:sysClr val="window" lastClr="FFFFFF"/>
                </a:solidFill>
                <a:latin typeface="Calibri"/>
                <a:ea typeface="微软雅黑"/>
              </a:rPr>
              <a:t>活动现场更有奖品多多</a:t>
            </a:r>
            <a:endParaRPr kumimoji="0" lang="zh-CN" altLang="en-US" sz="20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微软雅黑"/>
              <a:cs typeface="+mn-cs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385" y="1071042"/>
            <a:ext cx="1559893" cy="293610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3074" name="Picture 2" descr="C:\Users\hzhong1\Desktop\沪外套装.jp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89633" y="1131590"/>
            <a:ext cx="2538888" cy="1331301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solidFill>
              <a:sysClr val="window" lastClr="FFFFFF"/>
            </a:solidFill>
          </a:ln>
          <a:effectLst/>
          <a:extLst/>
        </p:spPr>
      </p:pic>
      <p:pic>
        <p:nvPicPr>
          <p:cNvPr id="3075" name="Picture 3" descr="C:\Users\hzhong1\Desktop\衣服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89633" y="2832057"/>
            <a:ext cx="2538888" cy="1539893"/>
          </a:xfrm>
          <a:prstGeom prst="rect">
            <a:avLst/>
          </a:prstGeom>
          <a:blipFill dpi="0" rotWithShape="1"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b="-3082"/>
            </a:stretch>
          </a:blipFill>
          <a:ln w="25400" cap="flat" cmpd="sng" algn="ctr">
            <a:solidFill>
              <a:sysClr val="window" lastClr="FFFFFF"/>
            </a:solidFill>
            <a:prstDash val="solid"/>
          </a:ln>
          <a:effectLst/>
          <a:extLst/>
        </p:spPr>
      </p:pic>
      <p:sp>
        <p:nvSpPr>
          <p:cNvPr id="10" name="Rectangle 2"/>
          <p:cNvSpPr>
            <a:spLocks/>
          </p:cNvSpPr>
          <p:nvPr/>
        </p:nvSpPr>
        <p:spPr bwMode="auto">
          <a:xfrm>
            <a:off x="35496" y="4904327"/>
            <a:ext cx="1366868" cy="1877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r>
              <a:rPr lang="en-US" altLang="zh-CN" sz="1200" dirty="0" smtClean="0">
                <a:ln w="11430"/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 </a:t>
            </a:r>
            <a:r>
              <a:rPr lang="zh-CN" altLang="en-US" sz="1200" dirty="0" smtClean="0">
                <a:ln w="11430"/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资产类型 </a:t>
            </a:r>
            <a:r>
              <a:rPr lang="en-US" altLang="zh-CN" sz="1200" dirty="0" smtClean="0">
                <a:ln w="11430"/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C </a:t>
            </a:r>
            <a:endParaRPr lang="zh-CN" altLang="en-US" sz="1200" dirty="0">
              <a:ln w="11430"/>
              <a:latin typeface="微软雅黑" pitchFamily="34" charset="-122"/>
              <a:ea typeface="微软雅黑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8083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500" advClick="0" advTm="12000">
        <p:push dir="u"/>
      </p:transition>
    </mc:Choice>
    <mc:Fallback xmlns="">
      <p:transition spd="slow" advClick="0" advTm="12000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1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250"/>
                            </p:stCondLst>
                            <p:childTnLst>
                              <p:par>
                                <p:cTn id="13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25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25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500"/>
                            </p:stCondLst>
                            <p:childTnLst>
                              <p:par>
                                <p:cTn id="1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1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4750"/>
                            </p:stCondLst>
                            <p:childTnLst>
                              <p:par>
                                <p:cTn id="22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25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25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6000"/>
                            </p:stCondLst>
                            <p:childTnLst>
                              <p:par>
                                <p:cTn id="2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8309" r="63387" b="43217"/>
          <a:stretch/>
        </p:blipFill>
        <p:spPr>
          <a:xfrm>
            <a:off x="1074788" y="513034"/>
            <a:ext cx="6965700" cy="4117431"/>
          </a:xfrm>
          <a:prstGeom prst="rect">
            <a:avLst/>
          </a:prstGeom>
        </p:spPr>
      </p:pic>
      <p:grpSp>
        <p:nvGrpSpPr>
          <p:cNvPr id="11" name="组合 10"/>
          <p:cNvGrpSpPr/>
          <p:nvPr/>
        </p:nvGrpSpPr>
        <p:grpSpPr>
          <a:xfrm>
            <a:off x="5838922" y="3172007"/>
            <a:ext cx="603214" cy="280854"/>
            <a:chOff x="217691" y="6414967"/>
            <a:chExt cx="804180" cy="374559"/>
          </a:xfrm>
        </p:grpSpPr>
        <p:grpSp>
          <p:nvGrpSpPr>
            <p:cNvPr id="12" name="Group 4"/>
            <p:cNvGrpSpPr>
              <a:grpSpLocks noChangeAspect="1"/>
            </p:cNvGrpSpPr>
            <p:nvPr/>
          </p:nvGrpSpPr>
          <p:grpSpPr bwMode="auto">
            <a:xfrm>
              <a:off x="217691" y="6414967"/>
              <a:ext cx="443922" cy="374559"/>
              <a:chOff x="3746" y="2079"/>
              <a:chExt cx="192" cy="162"/>
            </a:xfrm>
            <a:solidFill>
              <a:srgbClr val="A5CB01"/>
            </a:solidFill>
          </p:grpSpPr>
          <p:sp>
            <p:nvSpPr>
              <p:cNvPr id="18" name="Freeform 5"/>
              <p:cNvSpPr>
                <a:spLocks/>
              </p:cNvSpPr>
              <p:nvPr/>
            </p:nvSpPr>
            <p:spPr bwMode="auto">
              <a:xfrm>
                <a:off x="3855" y="2108"/>
                <a:ext cx="83" cy="133"/>
              </a:xfrm>
              <a:custGeom>
                <a:avLst/>
                <a:gdLst>
                  <a:gd name="T0" fmla="*/ 8 w 34"/>
                  <a:gd name="T1" fmla="*/ 54 h 54"/>
                  <a:gd name="T2" fmla="*/ 23 w 34"/>
                  <a:gd name="T3" fmla="*/ 54 h 54"/>
                  <a:gd name="T4" fmla="*/ 34 w 34"/>
                  <a:gd name="T5" fmla="*/ 0 h 54"/>
                  <a:gd name="T6" fmla="*/ 8 w 34"/>
                  <a:gd name="T7" fmla="*/ 5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" h="54">
                    <a:moveTo>
                      <a:pt x="8" y="54"/>
                    </a:moveTo>
                    <a:cubicBezTo>
                      <a:pt x="23" y="54"/>
                      <a:pt x="23" y="54"/>
                      <a:pt x="23" y="54"/>
                    </a:cubicBezTo>
                    <a:cubicBezTo>
                      <a:pt x="15" y="34"/>
                      <a:pt x="34" y="0"/>
                      <a:pt x="34" y="0"/>
                    </a:cubicBezTo>
                    <a:cubicBezTo>
                      <a:pt x="0" y="23"/>
                      <a:pt x="8" y="54"/>
                      <a:pt x="8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" name="Freeform 6"/>
              <p:cNvSpPr>
                <a:spLocks/>
              </p:cNvSpPr>
              <p:nvPr/>
            </p:nvSpPr>
            <p:spPr bwMode="auto">
              <a:xfrm>
                <a:off x="3852" y="2089"/>
                <a:ext cx="86" cy="108"/>
              </a:xfrm>
              <a:custGeom>
                <a:avLst/>
                <a:gdLst>
                  <a:gd name="T0" fmla="*/ 35 w 35"/>
                  <a:gd name="T1" fmla="*/ 0 h 44"/>
                  <a:gd name="T2" fmla="*/ 0 w 35"/>
                  <a:gd name="T3" fmla="*/ 25 h 44"/>
                  <a:gd name="T4" fmla="*/ 5 w 35"/>
                  <a:gd name="T5" fmla="*/ 44 h 44"/>
                  <a:gd name="T6" fmla="*/ 35 w 35"/>
                  <a:gd name="T7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5" h="44">
                    <a:moveTo>
                      <a:pt x="35" y="0"/>
                    </a:moveTo>
                    <a:cubicBezTo>
                      <a:pt x="7" y="10"/>
                      <a:pt x="0" y="25"/>
                      <a:pt x="0" y="25"/>
                    </a:cubicBezTo>
                    <a:cubicBezTo>
                      <a:pt x="0" y="25"/>
                      <a:pt x="7" y="39"/>
                      <a:pt x="5" y="44"/>
                    </a:cubicBezTo>
                    <a:cubicBezTo>
                      <a:pt x="13" y="14"/>
                      <a:pt x="35" y="0"/>
                      <a:pt x="3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" name="Freeform 7"/>
              <p:cNvSpPr>
                <a:spLocks/>
              </p:cNvSpPr>
              <p:nvPr/>
            </p:nvSpPr>
            <p:spPr bwMode="auto">
              <a:xfrm>
                <a:off x="3746" y="2104"/>
                <a:ext cx="84" cy="132"/>
              </a:xfrm>
              <a:custGeom>
                <a:avLst/>
                <a:gdLst>
                  <a:gd name="T0" fmla="*/ 0 w 34"/>
                  <a:gd name="T1" fmla="*/ 0 h 54"/>
                  <a:gd name="T2" fmla="*/ 11 w 34"/>
                  <a:gd name="T3" fmla="*/ 54 h 54"/>
                  <a:gd name="T4" fmla="*/ 26 w 34"/>
                  <a:gd name="T5" fmla="*/ 54 h 54"/>
                  <a:gd name="T6" fmla="*/ 0 w 34"/>
                  <a:gd name="T7" fmla="*/ 0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" h="54">
                    <a:moveTo>
                      <a:pt x="0" y="0"/>
                    </a:moveTo>
                    <a:cubicBezTo>
                      <a:pt x="0" y="0"/>
                      <a:pt x="19" y="35"/>
                      <a:pt x="11" y="54"/>
                    </a:cubicBezTo>
                    <a:cubicBezTo>
                      <a:pt x="26" y="54"/>
                      <a:pt x="26" y="54"/>
                      <a:pt x="26" y="54"/>
                    </a:cubicBezTo>
                    <a:cubicBezTo>
                      <a:pt x="26" y="54"/>
                      <a:pt x="34" y="23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" name="Freeform 8"/>
              <p:cNvSpPr>
                <a:spLocks/>
              </p:cNvSpPr>
              <p:nvPr/>
            </p:nvSpPr>
            <p:spPr bwMode="auto">
              <a:xfrm>
                <a:off x="3778" y="2079"/>
                <a:ext cx="106" cy="160"/>
              </a:xfrm>
              <a:custGeom>
                <a:avLst/>
                <a:gdLst>
                  <a:gd name="T0" fmla="*/ 0 w 43"/>
                  <a:gd name="T1" fmla="*/ 0 h 65"/>
                  <a:gd name="T2" fmla="*/ 15 w 43"/>
                  <a:gd name="T3" fmla="*/ 65 h 65"/>
                  <a:gd name="T4" fmla="*/ 32 w 43"/>
                  <a:gd name="T5" fmla="*/ 65 h 65"/>
                  <a:gd name="T6" fmla="*/ 0 w 43"/>
                  <a:gd name="T7" fmla="*/ 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3" h="65">
                    <a:moveTo>
                      <a:pt x="0" y="0"/>
                    </a:moveTo>
                    <a:cubicBezTo>
                      <a:pt x="0" y="0"/>
                      <a:pt x="24" y="41"/>
                      <a:pt x="15" y="65"/>
                    </a:cubicBezTo>
                    <a:cubicBezTo>
                      <a:pt x="32" y="65"/>
                      <a:pt x="32" y="65"/>
                      <a:pt x="32" y="65"/>
                    </a:cubicBezTo>
                    <a:cubicBezTo>
                      <a:pt x="32" y="65"/>
                      <a:pt x="43" y="27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13" name="Group 4"/>
            <p:cNvGrpSpPr>
              <a:grpSpLocks noChangeAspect="1"/>
            </p:cNvGrpSpPr>
            <p:nvPr/>
          </p:nvGrpSpPr>
          <p:grpSpPr bwMode="auto">
            <a:xfrm>
              <a:off x="657417" y="6421203"/>
              <a:ext cx="364454" cy="307508"/>
              <a:chOff x="3746" y="2079"/>
              <a:chExt cx="192" cy="162"/>
            </a:xfrm>
            <a:solidFill>
              <a:srgbClr val="A5CB01"/>
            </a:solidFill>
          </p:grpSpPr>
          <p:sp>
            <p:nvSpPr>
              <p:cNvPr id="14" name="Freeform 5"/>
              <p:cNvSpPr>
                <a:spLocks/>
              </p:cNvSpPr>
              <p:nvPr/>
            </p:nvSpPr>
            <p:spPr bwMode="auto">
              <a:xfrm>
                <a:off x="3855" y="2108"/>
                <a:ext cx="83" cy="133"/>
              </a:xfrm>
              <a:custGeom>
                <a:avLst/>
                <a:gdLst>
                  <a:gd name="T0" fmla="*/ 8 w 34"/>
                  <a:gd name="T1" fmla="*/ 54 h 54"/>
                  <a:gd name="T2" fmla="*/ 23 w 34"/>
                  <a:gd name="T3" fmla="*/ 54 h 54"/>
                  <a:gd name="T4" fmla="*/ 34 w 34"/>
                  <a:gd name="T5" fmla="*/ 0 h 54"/>
                  <a:gd name="T6" fmla="*/ 8 w 34"/>
                  <a:gd name="T7" fmla="*/ 5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" h="54">
                    <a:moveTo>
                      <a:pt x="8" y="54"/>
                    </a:moveTo>
                    <a:cubicBezTo>
                      <a:pt x="23" y="54"/>
                      <a:pt x="23" y="54"/>
                      <a:pt x="23" y="54"/>
                    </a:cubicBezTo>
                    <a:cubicBezTo>
                      <a:pt x="15" y="34"/>
                      <a:pt x="34" y="0"/>
                      <a:pt x="34" y="0"/>
                    </a:cubicBezTo>
                    <a:cubicBezTo>
                      <a:pt x="0" y="23"/>
                      <a:pt x="8" y="54"/>
                      <a:pt x="8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" name="Freeform 6"/>
              <p:cNvSpPr>
                <a:spLocks/>
              </p:cNvSpPr>
              <p:nvPr/>
            </p:nvSpPr>
            <p:spPr bwMode="auto">
              <a:xfrm>
                <a:off x="3852" y="2089"/>
                <a:ext cx="86" cy="108"/>
              </a:xfrm>
              <a:custGeom>
                <a:avLst/>
                <a:gdLst>
                  <a:gd name="T0" fmla="*/ 35 w 35"/>
                  <a:gd name="T1" fmla="*/ 0 h 44"/>
                  <a:gd name="T2" fmla="*/ 0 w 35"/>
                  <a:gd name="T3" fmla="*/ 25 h 44"/>
                  <a:gd name="T4" fmla="*/ 5 w 35"/>
                  <a:gd name="T5" fmla="*/ 44 h 44"/>
                  <a:gd name="T6" fmla="*/ 35 w 35"/>
                  <a:gd name="T7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5" h="44">
                    <a:moveTo>
                      <a:pt x="35" y="0"/>
                    </a:moveTo>
                    <a:cubicBezTo>
                      <a:pt x="7" y="10"/>
                      <a:pt x="0" y="25"/>
                      <a:pt x="0" y="25"/>
                    </a:cubicBezTo>
                    <a:cubicBezTo>
                      <a:pt x="0" y="25"/>
                      <a:pt x="7" y="39"/>
                      <a:pt x="5" y="44"/>
                    </a:cubicBezTo>
                    <a:cubicBezTo>
                      <a:pt x="13" y="14"/>
                      <a:pt x="35" y="0"/>
                      <a:pt x="3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" name="Freeform 7"/>
              <p:cNvSpPr>
                <a:spLocks/>
              </p:cNvSpPr>
              <p:nvPr/>
            </p:nvSpPr>
            <p:spPr bwMode="auto">
              <a:xfrm>
                <a:off x="3746" y="2104"/>
                <a:ext cx="84" cy="132"/>
              </a:xfrm>
              <a:custGeom>
                <a:avLst/>
                <a:gdLst>
                  <a:gd name="T0" fmla="*/ 0 w 34"/>
                  <a:gd name="T1" fmla="*/ 0 h 54"/>
                  <a:gd name="T2" fmla="*/ 11 w 34"/>
                  <a:gd name="T3" fmla="*/ 54 h 54"/>
                  <a:gd name="T4" fmla="*/ 26 w 34"/>
                  <a:gd name="T5" fmla="*/ 54 h 54"/>
                  <a:gd name="T6" fmla="*/ 0 w 34"/>
                  <a:gd name="T7" fmla="*/ 0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" h="54">
                    <a:moveTo>
                      <a:pt x="0" y="0"/>
                    </a:moveTo>
                    <a:cubicBezTo>
                      <a:pt x="0" y="0"/>
                      <a:pt x="19" y="35"/>
                      <a:pt x="11" y="54"/>
                    </a:cubicBezTo>
                    <a:cubicBezTo>
                      <a:pt x="26" y="54"/>
                      <a:pt x="26" y="54"/>
                      <a:pt x="26" y="54"/>
                    </a:cubicBezTo>
                    <a:cubicBezTo>
                      <a:pt x="26" y="54"/>
                      <a:pt x="34" y="23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" name="Freeform 8"/>
              <p:cNvSpPr>
                <a:spLocks/>
              </p:cNvSpPr>
              <p:nvPr/>
            </p:nvSpPr>
            <p:spPr bwMode="auto">
              <a:xfrm>
                <a:off x="3778" y="2079"/>
                <a:ext cx="106" cy="160"/>
              </a:xfrm>
              <a:custGeom>
                <a:avLst/>
                <a:gdLst>
                  <a:gd name="T0" fmla="*/ 0 w 43"/>
                  <a:gd name="T1" fmla="*/ 0 h 65"/>
                  <a:gd name="T2" fmla="*/ 15 w 43"/>
                  <a:gd name="T3" fmla="*/ 65 h 65"/>
                  <a:gd name="T4" fmla="*/ 32 w 43"/>
                  <a:gd name="T5" fmla="*/ 65 h 65"/>
                  <a:gd name="T6" fmla="*/ 0 w 43"/>
                  <a:gd name="T7" fmla="*/ 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3" h="65">
                    <a:moveTo>
                      <a:pt x="0" y="0"/>
                    </a:moveTo>
                    <a:cubicBezTo>
                      <a:pt x="0" y="0"/>
                      <a:pt x="24" y="41"/>
                      <a:pt x="15" y="65"/>
                    </a:cubicBezTo>
                    <a:cubicBezTo>
                      <a:pt x="32" y="65"/>
                      <a:pt x="32" y="65"/>
                      <a:pt x="32" y="65"/>
                    </a:cubicBezTo>
                    <a:cubicBezTo>
                      <a:pt x="32" y="65"/>
                      <a:pt x="43" y="27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22" name="矩形 21"/>
          <p:cNvSpPr/>
          <p:nvPr/>
        </p:nvSpPr>
        <p:spPr>
          <a:xfrm>
            <a:off x="2053884" y="2405204"/>
            <a:ext cx="4822372" cy="746348"/>
          </a:xfrm>
          <a:prstGeom prst="rect">
            <a:avLst/>
          </a:prstGeom>
          <a:noFill/>
        </p:spPr>
        <p:txBody>
          <a:bodyPr wrap="square" lIns="68571" tIns="34285" rIns="68571" bIns="34285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 defTabSz="685800"/>
            <a:r>
              <a:rPr lang="zh-CN" altLang="en-US" sz="4400" b="1" spc="38" dirty="0" smtClean="0">
                <a:ln w="11430"/>
                <a:solidFill>
                  <a:schemeClr val="accent3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汉仪小麦体简" pitchFamily="18" charset="-122"/>
                <a:ea typeface="汉仪小麦体简" pitchFamily="18" charset="-122"/>
              </a:rPr>
              <a:t>报 名 方 式</a:t>
            </a:r>
            <a:endParaRPr lang="zh-CN" altLang="en-US" sz="4400" b="1" spc="38" dirty="0">
              <a:ln w="11430"/>
              <a:solidFill>
                <a:schemeClr val="accent3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汉仪小麦体简" pitchFamily="18" charset="-122"/>
              <a:ea typeface="汉仪小麦体简" pitchFamily="18" charset="-122"/>
            </a:endParaRPr>
          </a:p>
        </p:txBody>
      </p:sp>
      <p:pic>
        <p:nvPicPr>
          <p:cNvPr id="75" name="图片 74"/>
          <p:cNvPicPr>
            <a:picLocks noChangeAspect="1"/>
          </p:cNvPicPr>
          <p:nvPr/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23877" r="26655"/>
          <a:stretch/>
        </p:blipFill>
        <p:spPr>
          <a:xfrm>
            <a:off x="0" y="2529173"/>
            <a:ext cx="1388031" cy="2805891"/>
          </a:xfrm>
          <a:prstGeom prst="rect">
            <a:avLst/>
          </a:prstGeom>
        </p:spPr>
      </p:pic>
      <p:pic>
        <p:nvPicPr>
          <p:cNvPr id="76" name="图片 75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7466"/>
          <a:stretch/>
        </p:blipFill>
        <p:spPr>
          <a:xfrm>
            <a:off x="6442136" y="3533665"/>
            <a:ext cx="2977889" cy="159815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77" name="心形 76"/>
          <p:cNvSpPr/>
          <p:nvPr/>
        </p:nvSpPr>
        <p:spPr>
          <a:xfrm>
            <a:off x="1489247" y="843558"/>
            <a:ext cx="1008112" cy="754069"/>
          </a:xfrm>
          <a:prstGeom prst="hear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 smtClean="0"/>
              <a:t>4</a:t>
            </a:r>
            <a:endParaRPr lang="zh-CN" altLang="en-US" sz="2400" b="1" dirty="0"/>
          </a:p>
        </p:txBody>
      </p:sp>
      <p:sp>
        <p:nvSpPr>
          <p:cNvPr id="24" name="Rectangle 2"/>
          <p:cNvSpPr>
            <a:spLocks/>
          </p:cNvSpPr>
          <p:nvPr/>
        </p:nvSpPr>
        <p:spPr bwMode="auto">
          <a:xfrm>
            <a:off x="35496" y="4904327"/>
            <a:ext cx="1366868" cy="1877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r>
              <a:rPr lang="en-US" altLang="zh-CN" sz="1200" dirty="0" smtClean="0">
                <a:ln w="11430"/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 </a:t>
            </a:r>
            <a:r>
              <a:rPr lang="zh-CN" altLang="en-US" sz="1200" dirty="0" smtClean="0">
                <a:ln w="11430"/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资产类型 </a:t>
            </a:r>
            <a:r>
              <a:rPr lang="en-US" altLang="zh-CN" sz="1200" dirty="0" smtClean="0">
                <a:ln w="11430"/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C </a:t>
            </a:r>
            <a:endParaRPr lang="zh-CN" altLang="en-US" sz="1200" dirty="0">
              <a:ln w="11430"/>
              <a:latin typeface="微软雅黑" pitchFamily="34" charset="-122"/>
              <a:ea typeface="微软雅黑" pitchFamily="34" charset="-122"/>
              <a:cs typeface="Arial" panose="020B0604020202020204" pitchFamily="34" charset="0"/>
            </a:endParaRPr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50000"/>
          <a:stretch/>
        </p:blipFill>
        <p:spPr>
          <a:xfrm>
            <a:off x="8172400" y="51470"/>
            <a:ext cx="935990" cy="719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666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3000">
        <p14:prism dir="u"/>
      </p:transition>
    </mc:Choice>
    <mc:Fallback xmlns=""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3" dur="1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7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9301" b="14697"/>
          <a:stretch/>
        </p:blipFill>
        <p:spPr>
          <a:xfrm flipH="1">
            <a:off x="323528" y="754595"/>
            <a:ext cx="4690929" cy="356515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43"/>
          <p:cNvSpPr txBox="1"/>
          <p:nvPr/>
        </p:nvSpPr>
        <p:spPr>
          <a:xfrm>
            <a:off x="790938" y="1765578"/>
            <a:ext cx="3637046" cy="1454244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>
            <a:defPPr>
              <a:defRPr lang="zh-CN"/>
            </a:defPPr>
            <a:lvl1pPr algn="ctr">
              <a:lnSpc>
                <a:spcPct val="120000"/>
              </a:lnSpc>
              <a:defRPr sz="2000">
                <a:solidFill>
                  <a:schemeClr val="accent1"/>
                </a:solidFill>
                <a:latin typeface="方正稚艺简体" pitchFamily="65" charset="-122"/>
                <a:ea typeface="方正稚艺简体" pitchFamily="65" charset="-122"/>
              </a:defRPr>
            </a:lvl1pPr>
          </a:lstStyle>
          <a:p>
            <a:pPr lvl="0" algn="l">
              <a:lnSpc>
                <a:spcPct val="150000"/>
              </a:lnSpc>
            </a:pPr>
            <a:r>
              <a:rPr lang="zh-CN" altLang="en-US" sz="1600" b="1" dirty="0" smtClean="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  <a:cs typeface="+mn-ea"/>
                <a:sym typeface="+mn-lt"/>
              </a:rPr>
              <a:t>报名</a:t>
            </a:r>
            <a:r>
              <a:rPr lang="zh-CN" altLang="en-US" sz="1600" b="1" dirty="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  <a:cs typeface="+mn-ea"/>
                <a:sym typeface="+mn-lt"/>
              </a:rPr>
              <a:t>选项</a:t>
            </a:r>
            <a:r>
              <a:rPr lang="zh-CN" altLang="en-US" sz="1600" b="1" dirty="0" smtClean="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  <a:cs typeface="+mn-ea"/>
                <a:sym typeface="+mn-lt"/>
              </a:rPr>
              <a:t>有</a:t>
            </a:r>
            <a:r>
              <a:rPr lang="zh-CN" altLang="en-US" sz="1800" b="1" dirty="0">
                <a:solidFill>
                  <a:srgbClr val="FF0D7A"/>
                </a:solidFill>
                <a:latin typeface="方正正黑简体" pitchFamily="2" charset="-122"/>
                <a:ea typeface="方正正黑简体" pitchFamily="2" charset="-122"/>
                <a:cs typeface="+mn-ea"/>
                <a:sym typeface="+mn-lt"/>
              </a:rPr>
              <a:t>两</a:t>
            </a:r>
            <a:r>
              <a:rPr lang="zh-CN" altLang="en-US" sz="1800" b="1" dirty="0" smtClean="0">
                <a:solidFill>
                  <a:srgbClr val="FF0D7A"/>
                </a:solidFill>
                <a:latin typeface="方正正黑简体" pitchFamily="2" charset="-122"/>
                <a:ea typeface="方正正黑简体" pitchFamily="2" charset="-122"/>
                <a:cs typeface="+mn-ea"/>
                <a:sym typeface="+mn-lt"/>
              </a:rPr>
              <a:t>种</a:t>
            </a:r>
            <a:r>
              <a:rPr lang="zh-CN" altLang="en-US" sz="1600" b="1" dirty="0" smtClean="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  <a:cs typeface="+mn-ea"/>
                <a:sym typeface="+mn-lt"/>
              </a:rPr>
              <a:t>：</a:t>
            </a:r>
            <a:endParaRPr lang="en-US" altLang="zh-CN" sz="1600" b="1" dirty="0" smtClean="0">
              <a:solidFill>
                <a:schemeClr val="tx1"/>
              </a:solidFill>
              <a:latin typeface="方正正黑简体" pitchFamily="2" charset="-122"/>
              <a:ea typeface="方正正黑简体" pitchFamily="2" charset="-122"/>
              <a:cs typeface="+mn-ea"/>
              <a:sym typeface="+mn-lt"/>
            </a:endParaRPr>
          </a:p>
          <a:p>
            <a:pPr lvl="0" algn="l">
              <a:lnSpc>
                <a:spcPct val="150000"/>
              </a:lnSpc>
            </a:pPr>
            <a:r>
              <a:rPr lang="zh-CN" altLang="en-US" sz="1400" b="1" dirty="0" smtClean="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  <a:cs typeface="+mn-ea"/>
                <a:sym typeface="+mn-lt"/>
              </a:rPr>
              <a:t>选项</a:t>
            </a:r>
            <a:r>
              <a:rPr lang="en-US" altLang="zh-CN" sz="1400" b="1" dirty="0" smtClean="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  <a:cs typeface="+mn-ea"/>
                <a:sym typeface="+mn-lt"/>
              </a:rPr>
              <a:t>1</a:t>
            </a:r>
            <a:r>
              <a:rPr lang="zh-CN" altLang="en-US" sz="1400" dirty="0" smtClean="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  <a:cs typeface="+mn-ea"/>
                <a:sym typeface="+mn-lt"/>
              </a:rPr>
              <a:t>、参加家庭日活动</a:t>
            </a:r>
            <a:endParaRPr lang="en-US" altLang="zh-CN" sz="1400" dirty="0" smtClean="0">
              <a:solidFill>
                <a:schemeClr val="tx1"/>
              </a:solidFill>
              <a:latin typeface="方正正黑简体" pitchFamily="2" charset="-122"/>
              <a:ea typeface="方正正黑简体" pitchFamily="2" charset="-122"/>
              <a:cs typeface="+mn-ea"/>
              <a:sym typeface="+mn-lt"/>
            </a:endParaRPr>
          </a:p>
          <a:p>
            <a:pPr lvl="0" algn="l">
              <a:lnSpc>
                <a:spcPct val="150000"/>
              </a:lnSpc>
            </a:pPr>
            <a:r>
              <a:rPr lang="zh-CN" altLang="en-US" sz="1400" b="1" dirty="0" smtClean="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  <a:cs typeface="+mn-ea"/>
                <a:sym typeface="+mn-lt"/>
              </a:rPr>
              <a:t>选项</a:t>
            </a:r>
            <a:r>
              <a:rPr lang="en-US" altLang="zh-CN" sz="1400" b="1" dirty="0" smtClean="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  <a:cs typeface="+mn-ea"/>
                <a:sym typeface="+mn-lt"/>
              </a:rPr>
              <a:t>2</a:t>
            </a:r>
            <a:r>
              <a:rPr lang="zh-CN" altLang="en-US" sz="1400" dirty="0" smtClean="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  <a:cs typeface="+mn-ea"/>
                <a:sym typeface="+mn-lt"/>
              </a:rPr>
              <a:t>、参加家庭日</a:t>
            </a:r>
            <a:r>
              <a:rPr lang="en-US" altLang="zh-CN" sz="1400" dirty="0" smtClean="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  <a:cs typeface="+mn-ea"/>
                <a:sym typeface="+mn-lt"/>
              </a:rPr>
              <a:t>+</a:t>
            </a:r>
            <a:r>
              <a:rPr lang="zh-CN" altLang="en-US" sz="1400" dirty="0" smtClean="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  <a:cs typeface="+mn-ea"/>
                <a:sym typeface="+mn-lt"/>
              </a:rPr>
              <a:t>千</a:t>
            </a:r>
            <a:r>
              <a:rPr lang="zh-CN" altLang="en-US" sz="1400" dirty="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  <a:cs typeface="+mn-ea"/>
                <a:sym typeface="+mn-lt"/>
              </a:rPr>
              <a:t>人</a:t>
            </a:r>
            <a:r>
              <a:rPr lang="zh-CN" altLang="en-US" sz="1400" dirty="0" smtClean="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  <a:cs typeface="+mn-ea"/>
                <a:sym typeface="+mn-lt"/>
              </a:rPr>
              <a:t>敲鼓活动</a:t>
            </a:r>
            <a:endParaRPr lang="en-US" altLang="zh-CN" sz="1400" dirty="0" smtClean="0">
              <a:solidFill>
                <a:schemeClr val="tx1"/>
              </a:solidFill>
              <a:latin typeface="方正正黑简体" pitchFamily="2" charset="-122"/>
              <a:ea typeface="方正正黑简体" pitchFamily="2" charset="-122"/>
              <a:cs typeface="+mn-ea"/>
              <a:sym typeface="+mn-lt"/>
            </a:endParaRPr>
          </a:p>
          <a:p>
            <a:pPr lvl="0" algn="l">
              <a:lnSpc>
                <a:spcPct val="150000"/>
              </a:lnSpc>
            </a:pPr>
            <a:r>
              <a:rPr lang="zh-CN" altLang="en-US" sz="1400" b="1" dirty="0" smtClean="0">
                <a:solidFill>
                  <a:srgbClr val="0000CC"/>
                </a:solidFill>
                <a:latin typeface="方正正黑简体" pitchFamily="2" charset="-122"/>
                <a:ea typeface="方正正黑简体" pitchFamily="2" charset="-122"/>
                <a:cs typeface="+mn-ea"/>
                <a:sym typeface="+mn-lt"/>
              </a:rPr>
              <a:t>提醒：</a:t>
            </a:r>
            <a:r>
              <a:rPr lang="zh-CN" altLang="en-US" sz="1400" b="1" u="sng" dirty="0" smtClean="0">
                <a:solidFill>
                  <a:srgbClr val="0000CC"/>
                </a:solidFill>
                <a:latin typeface="方正正黑简体" pitchFamily="2" charset="-122"/>
                <a:ea typeface="方正正黑简体" pitchFamily="2" charset="-122"/>
                <a:cs typeface="+mn-ea"/>
                <a:sym typeface="+mn-lt"/>
              </a:rPr>
              <a:t>满</a:t>
            </a:r>
            <a:r>
              <a:rPr lang="en-US" altLang="zh-CN" sz="1400" b="1" u="sng" dirty="0" smtClean="0">
                <a:solidFill>
                  <a:srgbClr val="0000CC"/>
                </a:solidFill>
                <a:latin typeface="方正正黑简体" pitchFamily="2" charset="-122"/>
                <a:ea typeface="方正正黑简体" pitchFamily="2" charset="-122"/>
                <a:cs typeface="+mn-ea"/>
                <a:sym typeface="+mn-lt"/>
              </a:rPr>
              <a:t>15</a:t>
            </a:r>
            <a:r>
              <a:rPr lang="zh-CN" altLang="en-US" sz="1400" b="1" u="sng" dirty="0" smtClean="0">
                <a:solidFill>
                  <a:srgbClr val="0000CC"/>
                </a:solidFill>
                <a:latin typeface="方正正黑简体" pitchFamily="2" charset="-122"/>
                <a:ea typeface="方正正黑简体" pitchFamily="2" charset="-122"/>
                <a:cs typeface="+mn-ea"/>
                <a:sym typeface="+mn-lt"/>
              </a:rPr>
              <a:t>岁</a:t>
            </a:r>
            <a:r>
              <a:rPr lang="zh-CN" altLang="en-US" sz="1400" b="1" dirty="0" smtClean="0">
                <a:solidFill>
                  <a:srgbClr val="0000CC"/>
                </a:solidFill>
                <a:latin typeface="方正正黑简体" pitchFamily="2" charset="-122"/>
                <a:ea typeface="方正正黑简体" pitchFamily="2" charset="-122"/>
                <a:cs typeface="+mn-ea"/>
                <a:sym typeface="+mn-lt"/>
              </a:rPr>
              <a:t>及以上的孩子可参加</a:t>
            </a:r>
            <a:r>
              <a:rPr lang="zh-CN" altLang="en-US" sz="1400" b="1" dirty="0" smtClean="0">
                <a:solidFill>
                  <a:srgbClr val="FF0D7A"/>
                </a:solidFill>
                <a:latin typeface="方正正黑简体" pitchFamily="2" charset="-122"/>
                <a:ea typeface="方正正黑简体" pitchFamily="2" charset="-122"/>
                <a:cs typeface="+mn-ea"/>
                <a:sym typeface="+mn-lt"/>
              </a:rPr>
              <a:t>敲鼓活动</a:t>
            </a:r>
            <a:endParaRPr lang="en-US" altLang="zh-CN" sz="1400" b="1" dirty="0">
              <a:solidFill>
                <a:srgbClr val="FF0D7A"/>
              </a:solidFill>
              <a:latin typeface="方正正黑简体" pitchFamily="2" charset="-122"/>
              <a:ea typeface="方正正黑简体" pitchFamily="2" charset="-122"/>
              <a:cs typeface="+mn-ea"/>
              <a:sym typeface="+mn-lt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4915213" y="843558"/>
            <a:ext cx="2865190" cy="1693615"/>
            <a:chOff x="4915213" y="843558"/>
            <a:chExt cx="2865190" cy="1693615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8309" r="63387" b="43217"/>
            <a:stretch/>
          </p:blipFill>
          <p:spPr>
            <a:xfrm>
              <a:off x="4915213" y="843558"/>
              <a:ext cx="2865190" cy="1693615"/>
            </a:xfrm>
            <a:prstGeom prst="rect">
              <a:avLst/>
            </a:prstGeom>
          </p:spPr>
        </p:pic>
        <p:sp>
          <p:nvSpPr>
            <p:cNvPr id="3" name="矩形 2"/>
            <p:cNvSpPr/>
            <p:nvPr/>
          </p:nvSpPr>
          <p:spPr>
            <a:xfrm>
              <a:off x="5174704" y="1558351"/>
              <a:ext cx="2376264" cy="438582"/>
            </a:xfrm>
            <a:prstGeom prst="rect">
              <a:avLst/>
            </a:prstGeom>
          </p:spPr>
          <p:txBody>
            <a:bodyPr wrap="square" lIns="68580" tIns="34290" rIns="68580" bIns="3429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2000" b="1" dirty="0" smtClean="0">
                  <a:solidFill>
                    <a:schemeClr val="accent6"/>
                  </a:solidFill>
                  <a:latin typeface="+mn-ea"/>
                  <a:cs typeface="+mn-ea"/>
                  <a:sym typeface="+mn-lt"/>
                </a:rPr>
                <a:t>选项</a:t>
              </a:r>
              <a:r>
                <a:rPr lang="en-US" altLang="zh-CN" sz="2000" b="1" dirty="0" smtClean="0">
                  <a:solidFill>
                    <a:schemeClr val="accent6"/>
                  </a:solidFill>
                  <a:latin typeface="+mn-ea"/>
                  <a:cs typeface="+mn-ea"/>
                  <a:sym typeface="+mn-lt"/>
                </a:rPr>
                <a:t>1</a:t>
              </a:r>
              <a:r>
                <a:rPr lang="zh-CN" altLang="en-US" sz="2000" b="1" dirty="0" smtClean="0">
                  <a:solidFill>
                    <a:schemeClr val="accent6"/>
                  </a:solidFill>
                  <a:latin typeface="+mn-ea"/>
                  <a:cs typeface="+mn-ea"/>
                  <a:sym typeface="+mn-lt"/>
                </a:rPr>
                <a:t>：参加家庭日</a:t>
              </a:r>
              <a:endParaRPr lang="en-US" altLang="zh-CN" sz="2000" b="1" dirty="0">
                <a:solidFill>
                  <a:schemeClr val="accent6"/>
                </a:solidFill>
                <a:latin typeface="+mn-ea"/>
                <a:cs typeface="+mn-ea"/>
                <a:sym typeface="+mn-lt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5880318" y="2537173"/>
            <a:ext cx="2865190" cy="1693615"/>
            <a:chOff x="5880318" y="2537173"/>
            <a:chExt cx="2865190" cy="1693615"/>
          </a:xfrm>
        </p:grpSpPr>
        <p:pic>
          <p:nvPicPr>
            <p:cNvPr id="9" name="图片 8"/>
            <p:cNvPicPr>
              <a:picLocks noChangeAspect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8309" r="63387" b="43217"/>
            <a:stretch/>
          </p:blipFill>
          <p:spPr>
            <a:xfrm>
              <a:off x="5880318" y="2537173"/>
              <a:ext cx="2865190" cy="1693615"/>
            </a:xfrm>
            <a:prstGeom prst="rect">
              <a:avLst/>
            </a:prstGeom>
          </p:spPr>
        </p:pic>
        <p:sp>
          <p:nvSpPr>
            <p:cNvPr id="10" name="矩形 9"/>
            <p:cNvSpPr/>
            <p:nvPr/>
          </p:nvSpPr>
          <p:spPr>
            <a:xfrm>
              <a:off x="6156176" y="3059981"/>
              <a:ext cx="2376264" cy="807913"/>
            </a:xfrm>
            <a:prstGeom prst="rect">
              <a:avLst/>
            </a:prstGeom>
          </p:spPr>
          <p:txBody>
            <a:bodyPr wrap="square" lIns="68580" tIns="34290" rIns="68580" bIns="3429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2000" b="1" dirty="0" smtClean="0">
                  <a:solidFill>
                    <a:schemeClr val="accent6"/>
                  </a:solidFill>
                  <a:latin typeface="+mn-ea"/>
                  <a:cs typeface="+mn-ea"/>
                  <a:sym typeface="+mn-lt"/>
                </a:rPr>
                <a:t>选项</a:t>
              </a:r>
              <a:r>
                <a:rPr lang="en-US" altLang="zh-CN" sz="2000" b="1" dirty="0" smtClean="0">
                  <a:solidFill>
                    <a:schemeClr val="accent6"/>
                  </a:solidFill>
                  <a:latin typeface="+mn-ea"/>
                  <a:cs typeface="+mn-ea"/>
                  <a:sym typeface="+mn-lt"/>
                </a:rPr>
                <a:t>2</a:t>
              </a:r>
              <a:r>
                <a:rPr lang="zh-CN" altLang="en-US" sz="2000" b="1" dirty="0" smtClean="0">
                  <a:solidFill>
                    <a:schemeClr val="accent6"/>
                  </a:solidFill>
                  <a:latin typeface="+mn-ea"/>
                  <a:cs typeface="+mn-ea"/>
                  <a:sym typeface="+mn-lt"/>
                </a:rPr>
                <a:t>：家庭日活动</a:t>
              </a:r>
              <a:r>
                <a:rPr lang="en-US" altLang="zh-CN" sz="2000" b="1" dirty="0" smtClean="0">
                  <a:solidFill>
                    <a:schemeClr val="accent6"/>
                  </a:solidFill>
                  <a:latin typeface="+mn-ea"/>
                  <a:cs typeface="+mn-ea"/>
                  <a:sym typeface="+mn-lt"/>
                </a:rPr>
                <a:t>+</a:t>
              </a:r>
              <a:r>
                <a:rPr lang="zh-CN" altLang="en-US" sz="2000" b="1" dirty="0" smtClean="0">
                  <a:solidFill>
                    <a:srgbClr val="0000CC"/>
                  </a:solidFill>
                  <a:latin typeface="+mn-ea"/>
                  <a:cs typeface="+mn-ea"/>
                  <a:sym typeface="+mn-lt"/>
                </a:rPr>
                <a:t>千人敲鼓</a:t>
              </a:r>
              <a:endParaRPr lang="en-US" altLang="zh-CN" sz="2000" b="1" dirty="0">
                <a:solidFill>
                  <a:schemeClr val="accent6"/>
                </a:solidFill>
                <a:latin typeface="+mn-ea"/>
                <a:cs typeface="+mn-ea"/>
                <a:sym typeface="+mn-lt"/>
              </a:endParaRPr>
            </a:p>
          </p:txBody>
        </p:sp>
      </p:grpSp>
      <p:pic>
        <p:nvPicPr>
          <p:cNvPr id="8" name="图片 7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6815298" y="407270"/>
            <a:ext cx="1930210" cy="162626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86028" y="3048184"/>
            <a:ext cx="1061779" cy="894581"/>
          </a:xfrm>
          <a:prstGeom prst="rect">
            <a:avLst/>
          </a:prstGeom>
        </p:spPr>
      </p:pic>
      <p:sp>
        <p:nvSpPr>
          <p:cNvPr id="13" name="Rectangle 2"/>
          <p:cNvSpPr>
            <a:spLocks/>
          </p:cNvSpPr>
          <p:nvPr/>
        </p:nvSpPr>
        <p:spPr bwMode="auto">
          <a:xfrm>
            <a:off x="35496" y="4904327"/>
            <a:ext cx="1366868" cy="1877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r>
              <a:rPr lang="en-US" altLang="zh-CN" sz="1200" dirty="0" smtClean="0">
                <a:ln w="11430"/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 </a:t>
            </a:r>
            <a:r>
              <a:rPr lang="zh-CN" altLang="en-US" sz="1200" dirty="0" smtClean="0">
                <a:ln w="11430"/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资产类型 </a:t>
            </a:r>
            <a:r>
              <a:rPr lang="en-US" altLang="zh-CN" sz="1200" dirty="0" smtClean="0">
                <a:ln w="11430"/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C </a:t>
            </a:r>
            <a:endParaRPr lang="zh-CN" altLang="en-US" sz="1200" dirty="0">
              <a:ln w="11430"/>
              <a:latin typeface="微软雅黑" pitchFamily="34" charset="-122"/>
              <a:ea typeface="微软雅黑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7364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 advClick="0" advTm="12000">
        <p:fade/>
      </p:transition>
    </mc:Choice>
    <mc:Fallback xmlns="">
      <p:transition spd="slow" advClick="0" advTm="1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1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250"/>
                            </p:stCondLst>
                            <p:childTnLst>
                              <p:par>
                                <p:cTn id="1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00"/>
                            </p:stCondLst>
                            <p:childTnLst>
                              <p:par>
                                <p:cTn id="24" presetID="2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3" dur="1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4" dur="3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5" dur="3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6" dur="3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7" dur="3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8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9" dur="1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0" dur="3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1" dur="3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2" dur="3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3" dur="3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H_SubTitle_1"/>
          <p:cNvSpPr/>
          <p:nvPr>
            <p:custDataLst>
              <p:tags r:id="rId1"/>
            </p:custDataLst>
          </p:nvPr>
        </p:nvSpPr>
        <p:spPr>
          <a:xfrm>
            <a:off x="4154280" y="981037"/>
            <a:ext cx="3984162" cy="1518705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u"/>
            </a:pPr>
            <a:r>
              <a:rPr lang="zh-CN" altLang="en-US" sz="1600" b="1" dirty="0">
                <a:solidFill>
                  <a:srgbClr val="002060"/>
                </a:solidFill>
                <a:latin typeface="黑体" pitchFamily="49" charset="-122"/>
                <a:ea typeface="黑体" pitchFamily="49" charset="-122"/>
              </a:rPr>
              <a:t>以员工家庭为单位</a:t>
            </a:r>
            <a:endParaRPr lang="en-US" altLang="zh-CN" sz="1600" b="1" dirty="0">
              <a:solidFill>
                <a:srgbClr val="002060"/>
              </a:solidFill>
              <a:latin typeface="黑体" pitchFamily="49" charset="-122"/>
              <a:ea typeface="黑体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rgbClr val="002060"/>
                </a:solidFill>
                <a:latin typeface="黑体" pitchFamily="49" charset="-122"/>
                <a:ea typeface="黑体" pitchFamily="49" charset="-122"/>
              </a:rPr>
              <a:t> </a:t>
            </a:r>
            <a:r>
              <a:rPr lang="en-US" altLang="zh-CN" sz="1400" dirty="0" smtClean="0">
                <a:solidFill>
                  <a:srgbClr val="002060"/>
                </a:solidFill>
                <a:latin typeface="黑体" pitchFamily="49" charset="-122"/>
                <a:ea typeface="黑体" pitchFamily="49" charset="-122"/>
              </a:rPr>
              <a:t>- </a:t>
            </a:r>
            <a:r>
              <a:rPr lang="zh-CN" altLang="en-US" sz="1400" dirty="0" smtClean="0">
                <a:solidFill>
                  <a:srgbClr val="002060"/>
                </a:solidFill>
                <a:latin typeface="黑体" pitchFamily="49" charset="-122"/>
                <a:ea typeface="黑体" pitchFamily="49" charset="-122"/>
              </a:rPr>
              <a:t>上海地区，每个</a:t>
            </a:r>
            <a:r>
              <a:rPr lang="zh-CN" altLang="en-US" sz="1400" dirty="0">
                <a:solidFill>
                  <a:srgbClr val="002060"/>
                </a:solidFill>
                <a:latin typeface="黑体" pitchFamily="49" charset="-122"/>
                <a:ea typeface="黑体" pitchFamily="49" charset="-122"/>
              </a:rPr>
              <a:t>家庭</a:t>
            </a:r>
            <a:r>
              <a:rPr lang="zh-CN" altLang="en-US" sz="1400" dirty="0">
                <a:solidFill>
                  <a:srgbClr val="002060"/>
                </a:solidFill>
                <a:latin typeface="宋体"/>
                <a:ea typeface="宋体"/>
              </a:rPr>
              <a:t>≤</a:t>
            </a:r>
            <a:r>
              <a:rPr lang="en-US" altLang="zh-CN" sz="1400" dirty="0">
                <a:solidFill>
                  <a:srgbClr val="002060"/>
                </a:solidFill>
                <a:latin typeface="宋体"/>
                <a:ea typeface="宋体"/>
              </a:rPr>
              <a:t>3</a:t>
            </a:r>
            <a:r>
              <a:rPr lang="zh-CN" altLang="en-US" sz="1400" dirty="0" smtClean="0">
                <a:solidFill>
                  <a:srgbClr val="002060"/>
                </a:solidFill>
                <a:latin typeface="宋体"/>
                <a:ea typeface="宋体"/>
              </a:rPr>
              <a:t>人</a:t>
            </a:r>
            <a:endParaRPr lang="en-US" altLang="zh-CN" sz="1400" dirty="0">
              <a:solidFill>
                <a:srgbClr val="002060"/>
              </a:solidFill>
              <a:latin typeface="宋体"/>
              <a:ea typeface="宋体"/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rgbClr val="002060"/>
                </a:solidFill>
                <a:latin typeface="黑体" pitchFamily="49" charset="-122"/>
                <a:ea typeface="黑体" pitchFamily="49" charset="-122"/>
              </a:rPr>
              <a:t> </a:t>
            </a:r>
            <a:r>
              <a:rPr lang="en-US" altLang="zh-CN" sz="1400" dirty="0" smtClean="0">
                <a:solidFill>
                  <a:srgbClr val="002060"/>
                </a:solidFill>
                <a:latin typeface="黑体" pitchFamily="49" charset="-122"/>
                <a:ea typeface="黑体" pitchFamily="49" charset="-122"/>
              </a:rPr>
              <a:t>- </a:t>
            </a:r>
            <a:r>
              <a:rPr lang="zh-CN" altLang="en-US" sz="1400" dirty="0" smtClean="0">
                <a:solidFill>
                  <a:srgbClr val="002060"/>
                </a:solidFill>
                <a:latin typeface="黑体" pitchFamily="49" charset="-122"/>
                <a:ea typeface="黑体" pitchFamily="49" charset="-122"/>
              </a:rPr>
              <a:t>双职工作为</a:t>
            </a:r>
            <a:r>
              <a:rPr lang="en-US" altLang="zh-CN" sz="1400" dirty="0" smtClean="0">
                <a:solidFill>
                  <a:srgbClr val="002060"/>
                </a:solidFill>
                <a:latin typeface="黑体" pitchFamily="49" charset="-122"/>
                <a:ea typeface="黑体" pitchFamily="49" charset="-122"/>
              </a:rPr>
              <a:t>1</a:t>
            </a:r>
            <a:r>
              <a:rPr lang="zh-CN" altLang="en-US" sz="1400" dirty="0" smtClean="0">
                <a:solidFill>
                  <a:srgbClr val="002060"/>
                </a:solidFill>
                <a:latin typeface="黑体" pitchFamily="49" charset="-122"/>
                <a:ea typeface="黑体" pitchFamily="49" charset="-122"/>
              </a:rPr>
              <a:t>个家庭</a:t>
            </a:r>
            <a:endParaRPr lang="en-US" altLang="zh-CN" sz="1400" dirty="0" smtClean="0">
              <a:solidFill>
                <a:srgbClr val="002060"/>
              </a:solidFill>
              <a:latin typeface="黑体" pitchFamily="49" charset="-122"/>
              <a:ea typeface="黑体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 smtClean="0">
                <a:solidFill>
                  <a:srgbClr val="002060"/>
                </a:solidFill>
                <a:latin typeface="黑体" pitchFamily="49" charset="-122"/>
                <a:ea typeface="黑体" pitchFamily="49" charset="-122"/>
              </a:rPr>
              <a:t> - </a:t>
            </a:r>
            <a:r>
              <a:rPr lang="zh-CN" altLang="en-US" sz="1400" dirty="0" smtClean="0">
                <a:solidFill>
                  <a:srgbClr val="002060"/>
                </a:solidFill>
                <a:latin typeface="黑体" pitchFamily="49" charset="-122"/>
                <a:ea typeface="黑体" pitchFamily="49" charset="-122"/>
              </a:rPr>
              <a:t>生产线</a:t>
            </a:r>
            <a:r>
              <a:rPr lang="zh-CN" altLang="en-US" sz="1400" dirty="0">
                <a:solidFill>
                  <a:srgbClr val="002060"/>
                </a:solidFill>
                <a:latin typeface="黑体" pitchFamily="49" charset="-122"/>
                <a:ea typeface="黑体" pitchFamily="49" charset="-122"/>
              </a:rPr>
              <a:t>员工</a:t>
            </a:r>
            <a:r>
              <a:rPr lang="zh-CN" altLang="en-US" sz="1400" dirty="0" smtClean="0">
                <a:solidFill>
                  <a:srgbClr val="002060"/>
                </a:solidFill>
                <a:latin typeface="黑体" pitchFamily="49" charset="-122"/>
                <a:ea typeface="黑体" pitchFamily="49" charset="-122"/>
              </a:rPr>
              <a:t>优先</a:t>
            </a:r>
            <a:endParaRPr lang="en-US" altLang="zh-CN" sz="1400" dirty="0" smtClean="0">
              <a:solidFill>
                <a:srgbClr val="002060"/>
              </a:solidFill>
              <a:latin typeface="黑体" pitchFamily="49" charset="-122"/>
              <a:ea typeface="黑体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 smtClean="0">
                <a:solidFill>
                  <a:srgbClr val="0000CC"/>
                </a:solidFill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en-US" sz="1400" dirty="0" smtClean="0">
                <a:solidFill>
                  <a:srgbClr val="0000CC"/>
                </a:solidFill>
                <a:latin typeface="黑体" pitchFamily="49" charset="-122"/>
                <a:ea typeface="黑体" pitchFamily="49" charset="-122"/>
              </a:rPr>
              <a:t>另邀请了我们</a:t>
            </a:r>
            <a:r>
              <a:rPr lang="zh-CN" altLang="en-US" sz="1400" b="1" dirty="0" smtClean="0">
                <a:solidFill>
                  <a:srgbClr val="0000CC"/>
                </a:solidFill>
                <a:latin typeface="黑体" pitchFamily="49" charset="-122"/>
                <a:ea typeface="黑体" pitchFamily="49" charset="-122"/>
              </a:rPr>
              <a:t>历年退休员工</a:t>
            </a:r>
            <a:r>
              <a:rPr lang="zh-CN" altLang="en-US" sz="1400" dirty="0" smtClean="0">
                <a:solidFill>
                  <a:srgbClr val="0000CC"/>
                </a:solidFill>
                <a:latin typeface="黑体" pitchFamily="49" charset="-122"/>
                <a:ea typeface="黑体" pitchFamily="49" charset="-122"/>
              </a:rPr>
              <a:t>参加本次活动！</a:t>
            </a:r>
            <a:endParaRPr lang="en-US" altLang="zh-CN" sz="1400" dirty="0">
              <a:solidFill>
                <a:srgbClr val="0000CC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3" name="MH_Other_1"/>
          <p:cNvSpPr>
            <a:spLocks/>
          </p:cNvSpPr>
          <p:nvPr>
            <p:custDataLst>
              <p:tags r:id="rId2"/>
            </p:custDataLst>
          </p:nvPr>
        </p:nvSpPr>
        <p:spPr bwMode="auto">
          <a:xfrm>
            <a:off x="3419872" y="1347788"/>
            <a:ext cx="782638" cy="923925"/>
          </a:xfrm>
          <a:custGeom>
            <a:avLst/>
            <a:gdLst>
              <a:gd name="T0" fmla="*/ 894085 w 4268"/>
              <a:gd name="T1" fmla="*/ 1679836 h 5034"/>
              <a:gd name="T2" fmla="*/ 695736 w 4268"/>
              <a:gd name="T3" fmla="*/ 1585986 h 5034"/>
              <a:gd name="T4" fmla="*/ 499280 w 4268"/>
              <a:gd name="T5" fmla="*/ 1455429 h 5034"/>
              <a:gd name="T6" fmla="*/ 311151 w 4268"/>
              <a:gd name="T7" fmla="*/ 1274163 h 5034"/>
              <a:gd name="T8" fmla="*/ 154818 w 4268"/>
              <a:gd name="T9" fmla="*/ 1035375 h 5034"/>
              <a:gd name="T10" fmla="*/ 85169 w 4268"/>
              <a:gd name="T11" fmla="*/ 858272 h 5034"/>
              <a:gd name="T12" fmla="*/ 47316 w 4268"/>
              <a:gd name="T13" fmla="*/ 693656 h 5034"/>
              <a:gd name="T14" fmla="*/ 27633 w 4268"/>
              <a:gd name="T15" fmla="*/ 597914 h 5034"/>
              <a:gd name="T16" fmla="*/ 757 w 4268"/>
              <a:gd name="T17" fmla="*/ 830647 h 5034"/>
              <a:gd name="T18" fmla="*/ 11356 w 4268"/>
              <a:gd name="T19" fmla="*/ 1056567 h 5034"/>
              <a:gd name="T20" fmla="*/ 50723 w 4268"/>
              <a:gd name="T21" fmla="*/ 1251079 h 5034"/>
              <a:gd name="T22" fmla="*/ 127564 w 4268"/>
              <a:gd name="T23" fmla="*/ 1457700 h 5034"/>
              <a:gd name="T24" fmla="*/ 227117 w 4268"/>
              <a:gd name="T25" fmla="*/ 1628749 h 5034"/>
              <a:gd name="T26" fmla="*/ 332348 w 4268"/>
              <a:gd name="T27" fmla="*/ 1749467 h 5034"/>
              <a:gd name="T28" fmla="*/ 444771 w 4268"/>
              <a:gd name="T29" fmla="*/ 1832342 h 5034"/>
              <a:gd name="T30" fmla="*/ 560980 w 4268"/>
              <a:gd name="T31" fmla="*/ 1881538 h 5034"/>
              <a:gd name="T32" fmla="*/ 676431 w 4268"/>
              <a:gd name="T33" fmla="*/ 1903108 h 5034"/>
              <a:gd name="T34" fmla="*/ 843362 w 4268"/>
              <a:gd name="T35" fmla="*/ 1892512 h 5034"/>
              <a:gd name="T36" fmla="*/ 1038683 w 4268"/>
              <a:gd name="T37" fmla="*/ 1858832 h 5034"/>
              <a:gd name="T38" fmla="*/ 1322201 w 4268"/>
              <a:gd name="T39" fmla="*/ 1838775 h 5034"/>
              <a:gd name="T40" fmla="*/ 1516008 w 4268"/>
              <a:gd name="T41" fmla="*/ 1785039 h 5034"/>
              <a:gd name="T42" fmla="*/ 1579979 w 4268"/>
              <a:gd name="T43" fmla="*/ 1750602 h 5034"/>
              <a:gd name="T44" fmla="*/ 1398664 w 4268"/>
              <a:gd name="T45" fmla="*/ 1771037 h 5034"/>
              <a:gd name="T46" fmla="*/ 1156406 w 4268"/>
              <a:gd name="T47" fmla="*/ 1752872 h 5034"/>
              <a:gd name="T48" fmla="*/ 157089 w 4268"/>
              <a:gd name="T49" fmla="*/ 73036 h 5034"/>
              <a:gd name="T50" fmla="*/ 126807 w 4268"/>
              <a:gd name="T51" fmla="*/ 278522 h 5034"/>
              <a:gd name="T52" fmla="*/ 120751 w 4268"/>
              <a:gd name="T53" fmla="*/ 466979 h 5034"/>
              <a:gd name="T54" fmla="*/ 135135 w 4268"/>
              <a:gd name="T55" fmla="*/ 637271 h 5034"/>
              <a:gd name="T56" fmla="*/ 171474 w 4268"/>
              <a:gd name="T57" fmla="*/ 576344 h 5034"/>
              <a:gd name="T58" fmla="*/ 238473 w 4268"/>
              <a:gd name="T59" fmla="*/ 459788 h 5034"/>
              <a:gd name="T60" fmla="*/ 209705 w 4268"/>
              <a:gd name="T61" fmla="*/ 571803 h 5034"/>
              <a:gd name="T62" fmla="*/ 193428 w 4268"/>
              <a:gd name="T63" fmla="*/ 742095 h 5034"/>
              <a:gd name="T64" fmla="*/ 209326 w 4268"/>
              <a:gd name="T65" fmla="*/ 910495 h 5034"/>
              <a:gd name="T66" fmla="*/ 282761 w 4268"/>
              <a:gd name="T67" fmla="*/ 1059973 h 5034"/>
              <a:gd name="T68" fmla="*/ 341812 w 4268"/>
              <a:gd name="T69" fmla="*/ 1099330 h 5034"/>
              <a:gd name="T70" fmla="*/ 369066 w 4268"/>
              <a:gd name="T71" fmla="*/ 912765 h 5034"/>
              <a:gd name="T72" fmla="*/ 420924 w 4268"/>
              <a:gd name="T73" fmla="*/ 767449 h 5034"/>
              <a:gd name="T74" fmla="*/ 430009 w 4268"/>
              <a:gd name="T75" fmla="*/ 818537 h 5034"/>
              <a:gd name="T76" fmla="*/ 428116 w 4268"/>
              <a:gd name="T77" fmla="*/ 1022887 h 5034"/>
              <a:gd name="T78" fmla="*/ 465212 w 4268"/>
              <a:gd name="T79" fmla="*/ 1249565 h 5034"/>
              <a:gd name="T80" fmla="*/ 610567 w 4268"/>
              <a:gd name="T81" fmla="*/ 1416073 h 5034"/>
              <a:gd name="T82" fmla="*/ 668103 w 4268"/>
              <a:gd name="T83" fmla="*/ 1328278 h 5034"/>
              <a:gd name="T84" fmla="*/ 670753 w 4268"/>
              <a:gd name="T85" fmla="*/ 1121657 h 5034"/>
              <a:gd name="T86" fmla="*/ 705578 w 4268"/>
              <a:gd name="T87" fmla="*/ 961961 h 5034"/>
              <a:gd name="T88" fmla="*/ 719205 w 4268"/>
              <a:gd name="T89" fmla="*/ 1091004 h 5034"/>
              <a:gd name="T90" fmla="*/ 760464 w 4268"/>
              <a:gd name="T91" fmla="*/ 1298760 h 5034"/>
              <a:gd name="T92" fmla="*/ 840713 w 4268"/>
              <a:gd name="T93" fmla="*/ 1521654 h 5034"/>
              <a:gd name="T94" fmla="*/ 1029977 w 4268"/>
              <a:gd name="T95" fmla="*/ 1631776 h 5034"/>
              <a:gd name="T96" fmla="*/ 1163976 w 4268"/>
              <a:gd name="T97" fmla="*/ 1661672 h 5034"/>
              <a:gd name="T98" fmla="*/ 1198044 w 4268"/>
              <a:gd name="T99" fmla="*/ 1469052 h 5034"/>
              <a:gd name="T100" fmla="*/ 1196151 w 4268"/>
              <a:gd name="T101" fmla="*/ 1309735 h 5034"/>
              <a:gd name="T102" fmla="*/ 1159434 w 4268"/>
              <a:gd name="T103" fmla="*/ 1126198 h 5034"/>
              <a:gd name="T104" fmla="*/ 1071237 w 4268"/>
              <a:gd name="T105" fmla="*/ 931308 h 5034"/>
              <a:gd name="T106" fmla="*/ 914147 w 4268"/>
              <a:gd name="T107" fmla="*/ 737932 h 5034"/>
              <a:gd name="T108" fmla="*/ 674917 w 4268"/>
              <a:gd name="T109" fmla="*/ 549097 h 5034"/>
              <a:gd name="T110" fmla="*/ 403890 w 4268"/>
              <a:gd name="T111" fmla="*/ 298579 h 5034"/>
              <a:gd name="T112" fmla="*/ 239987 w 4268"/>
              <a:gd name="T113" fmla="*/ 101797 h 5034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</a:gdLst>
            <a:ahLst/>
            <a:cxnLst>
              <a:cxn ang="T114">
                <a:pos x="T0" y="T1"/>
              </a:cxn>
              <a:cxn ang="T115">
                <a:pos x="T2" y="T3"/>
              </a:cxn>
              <a:cxn ang="T116">
                <a:pos x="T4" y="T5"/>
              </a:cxn>
              <a:cxn ang="T117">
                <a:pos x="T6" y="T7"/>
              </a:cxn>
              <a:cxn ang="T118">
                <a:pos x="T8" y="T9"/>
              </a:cxn>
              <a:cxn ang="T119">
                <a:pos x="T10" y="T11"/>
              </a:cxn>
              <a:cxn ang="T120">
                <a:pos x="T12" y="T13"/>
              </a:cxn>
              <a:cxn ang="T121">
                <a:pos x="T14" y="T15"/>
              </a:cxn>
              <a:cxn ang="T122">
                <a:pos x="T16" y="T17"/>
              </a:cxn>
              <a:cxn ang="T123">
                <a:pos x="T18" y="T19"/>
              </a:cxn>
              <a:cxn ang="T124">
                <a:pos x="T20" y="T21"/>
              </a:cxn>
              <a:cxn ang="T125">
                <a:pos x="T22" y="T23"/>
              </a:cxn>
              <a:cxn ang="T126">
                <a:pos x="T24" y="T25"/>
              </a:cxn>
              <a:cxn ang="T127">
                <a:pos x="T26" y="T27"/>
              </a:cxn>
              <a:cxn ang="T128">
                <a:pos x="T28" y="T29"/>
              </a:cxn>
              <a:cxn ang="T129">
                <a:pos x="T30" y="T31"/>
              </a:cxn>
              <a:cxn ang="T130">
                <a:pos x="T32" y="T33"/>
              </a:cxn>
              <a:cxn ang="T131">
                <a:pos x="T34" y="T35"/>
              </a:cxn>
              <a:cxn ang="T132">
                <a:pos x="T36" y="T37"/>
              </a:cxn>
              <a:cxn ang="T133">
                <a:pos x="T38" y="T39"/>
              </a:cxn>
              <a:cxn ang="T134">
                <a:pos x="T40" y="T41"/>
              </a:cxn>
              <a:cxn ang="T135">
                <a:pos x="T42" y="T43"/>
              </a:cxn>
              <a:cxn ang="T136">
                <a:pos x="T44" y="T45"/>
              </a:cxn>
              <a:cxn ang="T137">
                <a:pos x="T46" y="T47"/>
              </a:cxn>
              <a:cxn ang="T138">
                <a:pos x="T48" y="T49"/>
              </a:cxn>
              <a:cxn ang="T139">
                <a:pos x="T50" y="T51"/>
              </a:cxn>
              <a:cxn ang="T140">
                <a:pos x="T52" y="T53"/>
              </a:cxn>
              <a:cxn ang="T141">
                <a:pos x="T54" y="T55"/>
              </a:cxn>
              <a:cxn ang="T142">
                <a:pos x="T56" y="T57"/>
              </a:cxn>
              <a:cxn ang="T143">
                <a:pos x="T58" y="T59"/>
              </a:cxn>
              <a:cxn ang="T144">
                <a:pos x="T60" y="T61"/>
              </a:cxn>
              <a:cxn ang="T145">
                <a:pos x="T62" y="T63"/>
              </a:cxn>
              <a:cxn ang="T146">
                <a:pos x="T64" y="T65"/>
              </a:cxn>
              <a:cxn ang="T147">
                <a:pos x="T66" y="T67"/>
              </a:cxn>
              <a:cxn ang="T148">
                <a:pos x="T68" y="T69"/>
              </a:cxn>
              <a:cxn ang="T149">
                <a:pos x="T70" y="T71"/>
              </a:cxn>
              <a:cxn ang="T150">
                <a:pos x="T72" y="T73"/>
              </a:cxn>
              <a:cxn ang="T151">
                <a:pos x="T74" y="T75"/>
              </a:cxn>
              <a:cxn ang="T152">
                <a:pos x="T76" y="T77"/>
              </a:cxn>
              <a:cxn ang="T153">
                <a:pos x="T78" y="T79"/>
              </a:cxn>
              <a:cxn ang="T154">
                <a:pos x="T80" y="T81"/>
              </a:cxn>
              <a:cxn ang="T155">
                <a:pos x="T82" y="T83"/>
              </a:cxn>
              <a:cxn ang="T156">
                <a:pos x="T84" y="T85"/>
              </a:cxn>
              <a:cxn ang="T157">
                <a:pos x="T86" y="T87"/>
              </a:cxn>
              <a:cxn ang="T158">
                <a:pos x="T88" y="T89"/>
              </a:cxn>
              <a:cxn ang="T159">
                <a:pos x="T90" y="T91"/>
              </a:cxn>
              <a:cxn ang="T160">
                <a:pos x="T92" y="T93"/>
              </a:cxn>
              <a:cxn ang="T161">
                <a:pos x="T94" y="T95"/>
              </a:cxn>
              <a:cxn ang="T162">
                <a:pos x="T96" y="T97"/>
              </a:cxn>
              <a:cxn ang="T163">
                <a:pos x="T98" y="T99"/>
              </a:cxn>
              <a:cxn ang="T164">
                <a:pos x="T100" y="T101"/>
              </a:cxn>
              <a:cxn ang="T165">
                <a:pos x="T102" y="T103"/>
              </a:cxn>
              <a:cxn ang="T166">
                <a:pos x="T104" y="T105"/>
              </a:cxn>
              <a:cxn ang="T167">
                <a:pos x="T106" y="T107"/>
              </a:cxn>
              <a:cxn ang="T168">
                <a:pos x="T108" y="T109"/>
              </a:cxn>
              <a:cxn ang="T169">
                <a:pos x="T110" y="T111"/>
              </a:cxn>
              <a:cxn ang="T170">
                <a:pos x="T112" y="T113"/>
              </a:cxn>
            </a:cxnLst>
            <a:rect l="0" t="0" r="r" b="b"/>
            <a:pathLst>
              <a:path w="4268" h="5034">
                <a:moveTo>
                  <a:pt x="2846" y="4597"/>
                </a:moveTo>
                <a:lnTo>
                  <a:pt x="2846" y="4597"/>
                </a:lnTo>
                <a:lnTo>
                  <a:pt x="2803" y="4585"/>
                </a:lnTo>
                <a:lnTo>
                  <a:pt x="2749" y="4571"/>
                </a:lnTo>
                <a:lnTo>
                  <a:pt x="2687" y="4553"/>
                </a:lnTo>
                <a:lnTo>
                  <a:pt x="2617" y="4531"/>
                </a:lnTo>
                <a:lnTo>
                  <a:pt x="2538" y="4504"/>
                </a:lnTo>
                <a:lnTo>
                  <a:pt x="2454" y="4474"/>
                </a:lnTo>
                <a:lnTo>
                  <a:pt x="2362" y="4439"/>
                </a:lnTo>
                <a:lnTo>
                  <a:pt x="2265" y="4399"/>
                </a:lnTo>
                <a:lnTo>
                  <a:pt x="2215" y="4378"/>
                </a:lnTo>
                <a:lnTo>
                  <a:pt x="2164" y="4355"/>
                </a:lnTo>
                <a:lnTo>
                  <a:pt x="2112" y="4331"/>
                </a:lnTo>
                <a:lnTo>
                  <a:pt x="2059" y="4305"/>
                </a:lnTo>
                <a:lnTo>
                  <a:pt x="2004" y="4279"/>
                </a:lnTo>
                <a:lnTo>
                  <a:pt x="1950" y="4251"/>
                </a:lnTo>
                <a:lnTo>
                  <a:pt x="1894" y="4222"/>
                </a:lnTo>
                <a:lnTo>
                  <a:pt x="1838" y="4191"/>
                </a:lnTo>
                <a:lnTo>
                  <a:pt x="1781" y="4158"/>
                </a:lnTo>
                <a:lnTo>
                  <a:pt x="1724" y="4125"/>
                </a:lnTo>
                <a:lnTo>
                  <a:pt x="1666" y="4089"/>
                </a:lnTo>
                <a:lnTo>
                  <a:pt x="1608" y="4052"/>
                </a:lnTo>
                <a:lnTo>
                  <a:pt x="1550" y="4014"/>
                </a:lnTo>
                <a:lnTo>
                  <a:pt x="1492" y="3974"/>
                </a:lnTo>
                <a:lnTo>
                  <a:pt x="1434" y="3933"/>
                </a:lnTo>
                <a:lnTo>
                  <a:pt x="1376" y="3891"/>
                </a:lnTo>
                <a:lnTo>
                  <a:pt x="1319" y="3846"/>
                </a:lnTo>
                <a:lnTo>
                  <a:pt x="1261" y="3800"/>
                </a:lnTo>
                <a:lnTo>
                  <a:pt x="1204" y="3752"/>
                </a:lnTo>
                <a:lnTo>
                  <a:pt x="1147" y="3702"/>
                </a:lnTo>
                <a:lnTo>
                  <a:pt x="1092" y="3651"/>
                </a:lnTo>
                <a:lnTo>
                  <a:pt x="1036" y="3598"/>
                </a:lnTo>
                <a:lnTo>
                  <a:pt x="981" y="3543"/>
                </a:lnTo>
                <a:lnTo>
                  <a:pt x="927" y="3487"/>
                </a:lnTo>
                <a:lnTo>
                  <a:pt x="874" y="3428"/>
                </a:lnTo>
                <a:lnTo>
                  <a:pt x="822" y="3367"/>
                </a:lnTo>
                <a:lnTo>
                  <a:pt x="770" y="3305"/>
                </a:lnTo>
                <a:lnTo>
                  <a:pt x="720" y="3241"/>
                </a:lnTo>
                <a:lnTo>
                  <a:pt x="671" y="3174"/>
                </a:lnTo>
                <a:lnTo>
                  <a:pt x="624" y="3106"/>
                </a:lnTo>
                <a:lnTo>
                  <a:pt x="577" y="3037"/>
                </a:lnTo>
                <a:lnTo>
                  <a:pt x="533" y="2965"/>
                </a:lnTo>
                <a:lnTo>
                  <a:pt x="489" y="2891"/>
                </a:lnTo>
                <a:lnTo>
                  <a:pt x="448" y="2814"/>
                </a:lnTo>
                <a:lnTo>
                  <a:pt x="409" y="2736"/>
                </a:lnTo>
                <a:lnTo>
                  <a:pt x="371" y="2656"/>
                </a:lnTo>
                <a:lnTo>
                  <a:pt x="334" y="2573"/>
                </a:lnTo>
                <a:lnTo>
                  <a:pt x="318" y="2531"/>
                </a:lnTo>
                <a:lnTo>
                  <a:pt x="301" y="2489"/>
                </a:lnTo>
                <a:lnTo>
                  <a:pt x="284" y="2445"/>
                </a:lnTo>
                <a:lnTo>
                  <a:pt x="268" y="2402"/>
                </a:lnTo>
                <a:lnTo>
                  <a:pt x="253" y="2357"/>
                </a:lnTo>
                <a:lnTo>
                  <a:pt x="238" y="2312"/>
                </a:lnTo>
                <a:lnTo>
                  <a:pt x="225" y="2268"/>
                </a:lnTo>
                <a:lnTo>
                  <a:pt x="212" y="2221"/>
                </a:lnTo>
                <a:lnTo>
                  <a:pt x="198" y="2175"/>
                </a:lnTo>
                <a:lnTo>
                  <a:pt x="186" y="2127"/>
                </a:lnTo>
                <a:lnTo>
                  <a:pt x="174" y="2080"/>
                </a:lnTo>
                <a:lnTo>
                  <a:pt x="163" y="2031"/>
                </a:lnTo>
                <a:lnTo>
                  <a:pt x="152" y="1983"/>
                </a:lnTo>
                <a:lnTo>
                  <a:pt x="142" y="1933"/>
                </a:lnTo>
                <a:lnTo>
                  <a:pt x="134" y="1884"/>
                </a:lnTo>
                <a:lnTo>
                  <a:pt x="125" y="1833"/>
                </a:lnTo>
                <a:lnTo>
                  <a:pt x="117" y="1781"/>
                </a:lnTo>
                <a:lnTo>
                  <a:pt x="110" y="1730"/>
                </a:lnTo>
                <a:lnTo>
                  <a:pt x="103" y="1678"/>
                </a:lnTo>
                <a:lnTo>
                  <a:pt x="98" y="1624"/>
                </a:lnTo>
                <a:lnTo>
                  <a:pt x="92" y="1571"/>
                </a:lnTo>
                <a:lnTo>
                  <a:pt x="88" y="1517"/>
                </a:lnTo>
                <a:lnTo>
                  <a:pt x="84" y="1533"/>
                </a:lnTo>
                <a:lnTo>
                  <a:pt x="73" y="1580"/>
                </a:lnTo>
                <a:lnTo>
                  <a:pt x="59" y="1654"/>
                </a:lnTo>
                <a:lnTo>
                  <a:pt x="50" y="1702"/>
                </a:lnTo>
                <a:lnTo>
                  <a:pt x="41" y="1756"/>
                </a:lnTo>
                <a:lnTo>
                  <a:pt x="33" y="1816"/>
                </a:lnTo>
                <a:lnTo>
                  <a:pt x="24" y="1881"/>
                </a:lnTo>
                <a:lnTo>
                  <a:pt x="18" y="1952"/>
                </a:lnTo>
                <a:lnTo>
                  <a:pt x="11" y="2028"/>
                </a:lnTo>
                <a:lnTo>
                  <a:pt x="5" y="2109"/>
                </a:lnTo>
                <a:lnTo>
                  <a:pt x="2" y="2195"/>
                </a:lnTo>
                <a:lnTo>
                  <a:pt x="0" y="2286"/>
                </a:lnTo>
                <a:lnTo>
                  <a:pt x="1" y="2379"/>
                </a:lnTo>
                <a:lnTo>
                  <a:pt x="3" y="2477"/>
                </a:lnTo>
                <a:lnTo>
                  <a:pt x="6" y="2528"/>
                </a:lnTo>
                <a:lnTo>
                  <a:pt x="9" y="2579"/>
                </a:lnTo>
                <a:lnTo>
                  <a:pt x="13" y="2631"/>
                </a:lnTo>
                <a:lnTo>
                  <a:pt x="18" y="2684"/>
                </a:lnTo>
                <a:lnTo>
                  <a:pt x="23" y="2737"/>
                </a:lnTo>
                <a:lnTo>
                  <a:pt x="30" y="2792"/>
                </a:lnTo>
                <a:lnTo>
                  <a:pt x="38" y="2847"/>
                </a:lnTo>
                <a:lnTo>
                  <a:pt x="45" y="2902"/>
                </a:lnTo>
                <a:lnTo>
                  <a:pt x="54" y="2958"/>
                </a:lnTo>
                <a:lnTo>
                  <a:pt x="65" y="3015"/>
                </a:lnTo>
                <a:lnTo>
                  <a:pt x="77" y="3072"/>
                </a:lnTo>
                <a:lnTo>
                  <a:pt x="89" y="3130"/>
                </a:lnTo>
                <a:lnTo>
                  <a:pt x="102" y="3189"/>
                </a:lnTo>
                <a:lnTo>
                  <a:pt x="117" y="3247"/>
                </a:lnTo>
                <a:lnTo>
                  <a:pt x="134" y="3306"/>
                </a:lnTo>
                <a:lnTo>
                  <a:pt x="150" y="3366"/>
                </a:lnTo>
                <a:lnTo>
                  <a:pt x="169" y="3425"/>
                </a:lnTo>
                <a:lnTo>
                  <a:pt x="188" y="3486"/>
                </a:lnTo>
                <a:lnTo>
                  <a:pt x="209" y="3546"/>
                </a:lnTo>
                <a:lnTo>
                  <a:pt x="232" y="3607"/>
                </a:lnTo>
                <a:lnTo>
                  <a:pt x="256" y="3667"/>
                </a:lnTo>
                <a:lnTo>
                  <a:pt x="282" y="3729"/>
                </a:lnTo>
                <a:lnTo>
                  <a:pt x="309" y="3790"/>
                </a:lnTo>
                <a:lnTo>
                  <a:pt x="337" y="3852"/>
                </a:lnTo>
                <a:lnTo>
                  <a:pt x="367" y="3913"/>
                </a:lnTo>
                <a:lnTo>
                  <a:pt x="399" y="3974"/>
                </a:lnTo>
                <a:lnTo>
                  <a:pt x="431" y="4036"/>
                </a:lnTo>
                <a:lnTo>
                  <a:pt x="467" y="4097"/>
                </a:lnTo>
                <a:lnTo>
                  <a:pt x="504" y="4158"/>
                </a:lnTo>
                <a:lnTo>
                  <a:pt x="542" y="4218"/>
                </a:lnTo>
                <a:lnTo>
                  <a:pt x="571" y="4262"/>
                </a:lnTo>
                <a:lnTo>
                  <a:pt x="600" y="4304"/>
                </a:lnTo>
                <a:lnTo>
                  <a:pt x="629" y="4346"/>
                </a:lnTo>
                <a:lnTo>
                  <a:pt x="659" y="4385"/>
                </a:lnTo>
                <a:lnTo>
                  <a:pt x="689" y="4423"/>
                </a:lnTo>
                <a:lnTo>
                  <a:pt x="720" y="4459"/>
                </a:lnTo>
                <a:lnTo>
                  <a:pt x="750" y="4495"/>
                </a:lnTo>
                <a:lnTo>
                  <a:pt x="782" y="4529"/>
                </a:lnTo>
                <a:lnTo>
                  <a:pt x="814" y="4562"/>
                </a:lnTo>
                <a:lnTo>
                  <a:pt x="845" y="4593"/>
                </a:lnTo>
                <a:lnTo>
                  <a:pt x="878" y="4623"/>
                </a:lnTo>
                <a:lnTo>
                  <a:pt x="910" y="4652"/>
                </a:lnTo>
                <a:lnTo>
                  <a:pt x="942" y="4680"/>
                </a:lnTo>
                <a:lnTo>
                  <a:pt x="976" y="4707"/>
                </a:lnTo>
                <a:lnTo>
                  <a:pt x="1008" y="4732"/>
                </a:lnTo>
                <a:lnTo>
                  <a:pt x="1042" y="4756"/>
                </a:lnTo>
                <a:lnTo>
                  <a:pt x="1075" y="4779"/>
                </a:lnTo>
                <a:lnTo>
                  <a:pt x="1108" y="4801"/>
                </a:lnTo>
                <a:lnTo>
                  <a:pt x="1142" y="4822"/>
                </a:lnTo>
                <a:lnTo>
                  <a:pt x="1175" y="4842"/>
                </a:lnTo>
                <a:lnTo>
                  <a:pt x="1210" y="4860"/>
                </a:lnTo>
                <a:lnTo>
                  <a:pt x="1243" y="4878"/>
                </a:lnTo>
                <a:lnTo>
                  <a:pt x="1277" y="4894"/>
                </a:lnTo>
                <a:lnTo>
                  <a:pt x="1311" y="4910"/>
                </a:lnTo>
                <a:lnTo>
                  <a:pt x="1346" y="4924"/>
                </a:lnTo>
                <a:lnTo>
                  <a:pt x="1380" y="4938"/>
                </a:lnTo>
                <a:lnTo>
                  <a:pt x="1414" y="4950"/>
                </a:lnTo>
                <a:lnTo>
                  <a:pt x="1449" y="4961"/>
                </a:lnTo>
                <a:lnTo>
                  <a:pt x="1482" y="4972"/>
                </a:lnTo>
                <a:lnTo>
                  <a:pt x="1517" y="4981"/>
                </a:lnTo>
                <a:lnTo>
                  <a:pt x="1550" y="4990"/>
                </a:lnTo>
                <a:lnTo>
                  <a:pt x="1585" y="4998"/>
                </a:lnTo>
                <a:lnTo>
                  <a:pt x="1618" y="5006"/>
                </a:lnTo>
                <a:lnTo>
                  <a:pt x="1653" y="5011"/>
                </a:lnTo>
                <a:lnTo>
                  <a:pt x="1686" y="5017"/>
                </a:lnTo>
                <a:lnTo>
                  <a:pt x="1720" y="5022"/>
                </a:lnTo>
                <a:lnTo>
                  <a:pt x="1753" y="5026"/>
                </a:lnTo>
                <a:lnTo>
                  <a:pt x="1787" y="5029"/>
                </a:lnTo>
                <a:lnTo>
                  <a:pt x="1820" y="5032"/>
                </a:lnTo>
                <a:lnTo>
                  <a:pt x="1852" y="5033"/>
                </a:lnTo>
                <a:lnTo>
                  <a:pt x="1886" y="5034"/>
                </a:lnTo>
                <a:lnTo>
                  <a:pt x="1918" y="5034"/>
                </a:lnTo>
                <a:lnTo>
                  <a:pt x="1983" y="5033"/>
                </a:lnTo>
                <a:lnTo>
                  <a:pt x="2047" y="5028"/>
                </a:lnTo>
                <a:lnTo>
                  <a:pt x="2108" y="5022"/>
                </a:lnTo>
                <a:lnTo>
                  <a:pt x="2169" y="5013"/>
                </a:lnTo>
                <a:lnTo>
                  <a:pt x="2228" y="5001"/>
                </a:lnTo>
                <a:lnTo>
                  <a:pt x="2286" y="4989"/>
                </a:lnTo>
                <a:lnTo>
                  <a:pt x="2343" y="4975"/>
                </a:lnTo>
                <a:lnTo>
                  <a:pt x="2397" y="4958"/>
                </a:lnTo>
                <a:lnTo>
                  <a:pt x="2449" y="4940"/>
                </a:lnTo>
                <a:lnTo>
                  <a:pt x="2501" y="4921"/>
                </a:lnTo>
                <a:lnTo>
                  <a:pt x="2549" y="4901"/>
                </a:lnTo>
                <a:lnTo>
                  <a:pt x="2648" y="4908"/>
                </a:lnTo>
                <a:lnTo>
                  <a:pt x="2744" y="4912"/>
                </a:lnTo>
                <a:lnTo>
                  <a:pt x="2839" y="4914"/>
                </a:lnTo>
                <a:lnTo>
                  <a:pt x="2930" y="4914"/>
                </a:lnTo>
                <a:lnTo>
                  <a:pt x="3018" y="4911"/>
                </a:lnTo>
                <a:lnTo>
                  <a:pt x="3104" y="4907"/>
                </a:lnTo>
                <a:lnTo>
                  <a:pt x="3188" y="4900"/>
                </a:lnTo>
                <a:lnTo>
                  <a:pt x="3268" y="4892"/>
                </a:lnTo>
                <a:lnTo>
                  <a:pt x="3346" y="4882"/>
                </a:lnTo>
                <a:lnTo>
                  <a:pt x="3421" y="4871"/>
                </a:lnTo>
                <a:lnTo>
                  <a:pt x="3493" y="4859"/>
                </a:lnTo>
                <a:lnTo>
                  <a:pt x="3563" y="4845"/>
                </a:lnTo>
                <a:lnTo>
                  <a:pt x="3628" y="4831"/>
                </a:lnTo>
                <a:lnTo>
                  <a:pt x="3692" y="4815"/>
                </a:lnTo>
                <a:lnTo>
                  <a:pt x="3752" y="4800"/>
                </a:lnTo>
                <a:lnTo>
                  <a:pt x="3809" y="4784"/>
                </a:lnTo>
                <a:lnTo>
                  <a:pt x="3864" y="4767"/>
                </a:lnTo>
                <a:lnTo>
                  <a:pt x="3914" y="4750"/>
                </a:lnTo>
                <a:lnTo>
                  <a:pt x="3962" y="4734"/>
                </a:lnTo>
                <a:lnTo>
                  <a:pt x="4005" y="4717"/>
                </a:lnTo>
                <a:lnTo>
                  <a:pt x="4047" y="4701"/>
                </a:lnTo>
                <a:lnTo>
                  <a:pt x="4085" y="4686"/>
                </a:lnTo>
                <a:lnTo>
                  <a:pt x="4149" y="4658"/>
                </a:lnTo>
                <a:lnTo>
                  <a:pt x="4201" y="4633"/>
                </a:lnTo>
                <a:lnTo>
                  <a:pt x="4237" y="4613"/>
                </a:lnTo>
                <a:lnTo>
                  <a:pt x="4268" y="4597"/>
                </a:lnTo>
                <a:lnTo>
                  <a:pt x="4222" y="4612"/>
                </a:lnTo>
                <a:lnTo>
                  <a:pt x="4174" y="4626"/>
                </a:lnTo>
                <a:lnTo>
                  <a:pt x="4125" y="4638"/>
                </a:lnTo>
                <a:lnTo>
                  <a:pt x="4073" y="4648"/>
                </a:lnTo>
                <a:lnTo>
                  <a:pt x="4022" y="4657"/>
                </a:lnTo>
                <a:lnTo>
                  <a:pt x="3969" y="4663"/>
                </a:lnTo>
                <a:lnTo>
                  <a:pt x="3915" y="4670"/>
                </a:lnTo>
                <a:lnTo>
                  <a:pt x="3860" y="4675"/>
                </a:lnTo>
                <a:lnTo>
                  <a:pt x="3806" y="4677"/>
                </a:lnTo>
                <a:lnTo>
                  <a:pt x="3751" y="4679"/>
                </a:lnTo>
                <a:lnTo>
                  <a:pt x="3695" y="4680"/>
                </a:lnTo>
                <a:lnTo>
                  <a:pt x="3641" y="4680"/>
                </a:lnTo>
                <a:lnTo>
                  <a:pt x="3586" y="4679"/>
                </a:lnTo>
                <a:lnTo>
                  <a:pt x="3531" y="4678"/>
                </a:lnTo>
                <a:lnTo>
                  <a:pt x="3478" y="4676"/>
                </a:lnTo>
                <a:lnTo>
                  <a:pt x="3425" y="4672"/>
                </a:lnTo>
                <a:lnTo>
                  <a:pt x="3323" y="4663"/>
                </a:lnTo>
                <a:lnTo>
                  <a:pt x="3226" y="4655"/>
                </a:lnTo>
                <a:lnTo>
                  <a:pt x="3136" y="4643"/>
                </a:lnTo>
                <a:lnTo>
                  <a:pt x="3055" y="4632"/>
                </a:lnTo>
                <a:lnTo>
                  <a:pt x="2985" y="4621"/>
                </a:lnTo>
                <a:lnTo>
                  <a:pt x="2924" y="4611"/>
                </a:lnTo>
                <a:lnTo>
                  <a:pt x="2846" y="4597"/>
                </a:lnTo>
                <a:close/>
                <a:moveTo>
                  <a:pt x="456" y="0"/>
                </a:moveTo>
                <a:lnTo>
                  <a:pt x="456" y="0"/>
                </a:lnTo>
                <a:lnTo>
                  <a:pt x="441" y="65"/>
                </a:lnTo>
                <a:lnTo>
                  <a:pt x="428" y="130"/>
                </a:lnTo>
                <a:lnTo>
                  <a:pt x="415" y="193"/>
                </a:lnTo>
                <a:lnTo>
                  <a:pt x="402" y="256"/>
                </a:lnTo>
                <a:lnTo>
                  <a:pt x="391" y="318"/>
                </a:lnTo>
                <a:lnTo>
                  <a:pt x="381" y="379"/>
                </a:lnTo>
                <a:lnTo>
                  <a:pt x="371" y="441"/>
                </a:lnTo>
                <a:lnTo>
                  <a:pt x="362" y="501"/>
                </a:lnTo>
                <a:lnTo>
                  <a:pt x="354" y="561"/>
                </a:lnTo>
                <a:lnTo>
                  <a:pt x="348" y="620"/>
                </a:lnTo>
                <a:lnTo>
                  <a:pt x="341" y="678"/>
                </a:lnTo>
                <a:lnTo>
                  <a:pt x="335" y="736"/>
                </a:lnTo>
                <a:lnTo>
                  <a:pt x="331" y="794"/>
                </a:lnTo>
                <a:lnTo>
                  <a:pt x="326" y="851"/>
                </a:lnTo>
                <a:lnTo>
                  <a:pt x="323" y="907"/>
                </a:lnTo>
                <a:lnTo>
                  <a:pt x="321" y="963"/>
                </a:lnTo>
                <a:lnTo>
                  <a:pt x="319" y="1019"/>
                </a:lnTo>
                <a:lnTo>
                  <a:pt x="318" y="1073"/>
                </a:lnTo>
                <a:lnTo>
                  <a:pt x="318" y="1127"/>
                </a:lnTo>
                <a:lnTo>
                  <a:pt x="318" y="1180"/>
                </a:lnTo>
                <a:lnTo>
                  <a:pt x="319" y="1234"/>
                </a:lnTo>
                <a:lnTo>
                  <a:pt x="320" y="1286"/>
                </a:lnTo>
                <a:lnTo>
                  <a:pt x="322" y="1338"/>
                </a:lnTo>
                <a:lnTo>
                  <a:pt x="325" y="1389"/>
                </a:lnTo>
                <a:lnTo>
                  <a:pt x="329" y="1439"/>
                </a:lnTo>
                <a:lnTo>
                  <a:pt x="333" y="1489"/>
                </a:lnTo>
                <a:lnTo>
                  <a:pt x="339" y="1539"/>
                </a:lnTo>
                <a:lnTo>
                  <a:pt x="344" y="1588"/>
                </a:lnTo>
                <a:lnTo>
                  <a:pt x="350" y="1636"/>
                </a:lnTo>
                <a:lnTo>
                  <a:pt x="357" y="1684"/>
                </a:lnTo>
                <a:lnTo>
                  <a:pt x="364" y="1732"/>
                </a:lnTo>
                <a:lnTo>
                  <a:pt x="372" y="1779"/>
                </a:lnTo>
                <a:lnTo>
                  <a:pt x="381" y="1742"/>
                </a:lnTo>
                <a:lnTo>
                  <a:pt x="390" y="1708"/>
                </a:lnTo>
                <a:lnTo>
                  <a:pt x="400" y="1673"/>
                </a:lnTo>
                <a:lnTo>
                  <a:pt x="410" y="1641"/>
                </a:lnTo>
                <a:lnTo>
                  <a:pt x="431" y="1580"/>
                </a:lnTo>
                <a:lnTo>
                  <a:pt x="453" y="1523"/>
                </a:lnTo>
                <a:lnTo>
                  <a:pt x="475" y="1471"/>
                </a:lnTo>
                <a:lnTo>
                  <a:pt x="497" y="1425"/>
                </a:lnTo>
                <a:lnTo>
                  <a:pt x="519" y="1382"/>
                </a:lnTo>
                <a:lnTo>
                  <a:pt x="540" y="1344"/>
                </a:lnTo>
                <a:lnTo>
                  <a:pt x="560" y="1312"/>
                </a:lnTo>
                <a:lnTo>
                  <a:pt x="579" y="1283"/>
                </a:lnTo>
                <a:lnTo>
                  <a:pt x="595" y="1259"/>
                </a:lnTo>
                <a:lnTo>
                  <a:pt x="610" y="1240"/>
                </a:lnTo>
                <a:lnTo>
                  <a:pt x="630" y="1215"/>
                </a:lnTo>
                <a:lnTo>
                  <a:pt x="638" y="1206"/>
                </a:lnTo>
                <a:lnTo>
                  <a:pt x="622" y="1249"/>
                </a:lnTo>
                <a:lnTo>
                  <a:pt x="608" y="1293"/>
                </a:lnTo>
                <a:lnTo>
                  <a:pt x="595" y="1338"/>
                </a:lnTo>
                <a:lnTo>
                  <a:pt x="583" y="1381"/>
                </a:lnTo>
                <a:lnTo>
                  <a:pt x="572" y="1425"/>
                </a:lnTo>
                <a:lnTo>
                  <a:pt x="562" y="1468"/>
                </a:lnTo>
                <a:lnTo>
                  <a:pt x="554" y="1511"/>
                </a:lnTo>
                <a:lnTo>
                  <a:pt x="546" y="1555"/>
                </a:lnTo>
                <a:lnTo>
                  <a:pt x="538" y="1598"/>
                </a:lnTo>
                <a:lnTo>
                  <a:pt x="533" y="1641"/>
                </a:lnTo>
                <a:lnTo>
                  <a:pt x="527" y="1683"/>
                </a:lnTo>
                <a:lnTo>
                  <a:pt x="523" y="1725"/>
                </a:lnTo>
                <a:lnTo>
                  <a:pt x="519" y="1766"/>
                </a:lnTo>
                <a:lnTo>
                  <a:pt x="516" y="1807"/>
                </a:lnTo>
                <a:lnTo>
                  <a:pt x="513" y="1885"/>
                </a:lnTo>
                <a:lnTo>
                  <a:pt x="511" y="1961"/>
                </a:lnTo>
                <a:lnTo>
                  <a:pt x="511" y="2033"/>
                </a:lnTo>
                <a:lnTo>
                  <a:pt x="513" y="2102"/>
                </a:lnTo>
                <a:lnTo>
                  <a:pt x="516" y="2164"/>
                </a:lnTo>
                <a:lnTo>
                  <a:pt x="521" y="2222"/>
                </a:lnTo>
                <a:lnTo>
                  <a:pt x="525" y="2274"/>
                </a:lnTo>
                <a:lnTo>
                  <a:pt x="530" y="2320"/>
                </a:lnTo>
                <a:lnTo>
                  <a:pt x="535" y="2359"/>
                </a:lnTo>
                <a:lnTo>
                  <a:pt x="553" y="2406"/>
                </a:lnTo>
                <a:lnTo>
                  <a:pt x="572" y="2453"/>
                </a:lnTo>
                <a:lnTo>
                  <a:pt x="592" y="2499"/>
                </a:lnTo>
                <a:lnTo>
                  <a:pt x="613" y="2543"/>
                </a:lnTo>
                <a:lnTo>
                  <a:pt x="633" y="2588"/>
                </a:lnTo>
                <a:lnTo>
                  <a:pt x="656" y="2631"/>
                </a:lnTo>
                <a:lnTo>
                  <a:pt x="678" y="2675"/>
                </a:lnTo>
                <a:lnTo>
                  <a:pt x="700" y="2717"/>
                </a:lnTo>
                <a:lnTo>
                  <a:pt x="724" y="2760"/>
                </a:lnTo>
                <a:lnTo>
                  <a:pt x="747" y="2801"/>
                </a:lnTo>
                <a:lnTo>
                  <a:pt x="772" y="2841"/>
                </a:lnTo>
                <a:lnTo>
                  <a:pt x="796" y="2881"/>
                </a:lnTo>
                <a:lnTo>
                  <a:pt x="822" y="2920"/>
                </a:lnTo>
                <a:lnTo>
                  <a:pt x="847" y="2959"/>
                </a:lnTo>
                <a:lnTo>
                  <a:pt x="873" y="2997"/>
                </a:lnTo>
                <a:lnTo>
                  <a:pt x="900" y="3034"/>
                </a:lnTo>
                <a:lnTo>
                  <a:pt x="901" y="2968"/>
                </a:lnTo>
                <a:lnTo>
                  <a:pt x="903" y="2905"/>
                </a:lnTo>
                <a:lnTo>
                  <a:pt x="907" y="2842"/>
                </a:lnTo>
                <a:lnTo>
                  <a:pt x="912" y="2782"/>
                </a:lnTo>
                <a:lnTo>
                  <a:pt x="918" y="2723"/>
                </a:lnTo>
                <a:lnTo>
                  <a:pt x="926" y="2666"/>
                </a:lnTo>
                <a:lnTo>
                  <a:pt x="933" y="2611"/>
                </a:lnTo>
                <a:lnTo>
                  <a:pt x="942" y="2559"/>
                </a:lnTo>
                <a:lnTo>
                  <a:pt x="953" y="2508"/>
                </a:lnTo>
                <a:lnTo>
                  <a:pt x="963" y="2458"/>
                </a:lnTo>
                <a:lnTo>
                  <a:pt x="975" y="2412"/>
                </a:lnTo>
                <a:lnTo>
                  <a:pt x="987" y="2366"/>
                </a:lnTo>
                <a:lnTo>
                  <a:pt x="999" y="2323"/>
                </a:lnTo>
                <a:lnTo>
                  <a:pt x="1011" y="2282"/>
                </a:lnTo>
                <a:lnTo>
                  <a:pt x="1025" y="2243"/>
                </a:lnTo>
                <a:lnTo>
                  <a:pt x="1038" y="2206"/>
                </a:lnTo>
                <a:lnTo>
                  <a:pt x="1050" y="2171"/>
                </a:lnTo>
                <a:lnTo>
                  <a:pt x="1064" y="2138"/>
                </a:lnTo>
                <a:lnTo>
                  <a:pt x="1088" y="2079"/>
                </a:lnTo>
                <a:lnTo>
                  <a:pt x="1112" y="2028"/>
                </a:lnTo>
                <a:lnTo>
                  <a:pt x="1133" y="1987"/>
                </a:lnTo>
                <a:lnTo>
                  <a:pt x="1151" y="1954"/>
                </a:lnTo>
                <a:lnTo>
                  <a:pt x="1164" y="1930"/>
                </a:lnTo>
                <a:lnTo>
                  <a:pt x="1175" y="1911"/>
                </a:lnTo>
                <a:lnTo>
                  <a:pt x="1163" y="1974"/>
                </a:lnTo>
                <a:lnTo>
                  <a:pt x="1152" y="2037"/>
                </a:lnTo>
                <a:lnTo>
                  <a:pt x="1143" y="2099"/>
                </a:lnTo>
                <a:lnTo>
                  <a:pt x="1136" y="2163"/>
                </a:lnTo>
                <a:lnTo>
                  <a:pt x="1130" y="2225"/>
                </a:lnTo>
                <a:lnTo>
                  <a:pt x="1126" y="2287"/>
                </a:lnTo>
                <a:lnTo>
                  <a:pt x="1123" y="2348"/>
                </a:lnTo>
                <a:lnTo>
                  <a:pt x="1122" y="2409"/>
                </a:lnTo>
                <a:lnTo>
                  <a:pt x="1121" y="2470"/>
                </a:lnTo>
                <a:lnTo>
                  <a:pt x="1122" y="2530"/>
                </a:lnTo>
                <a:lnTo>
                  <a:pt x="1124" y="2588"/>
                </a:lnTo>
                <a:lnTo>
                  <a:pt x="1127" y="2646"/>
                </a:lnTo>
                <a:lnTo>
                  <a:pt x="1131" y="2703"/>
                </a:lnTo>
                <a:lnTo>
                  <a:pt x="1136" y="2758"/>
                </a:lnTo>
                <a:lnTo>
                  <a:pt x="1142" y="2813"/>
                </a:lnTo>
                <a:lnTo>
                  <a:pt x="1147" y="2866"/>
                </a:lnTo>
                <a:lnTo>
                  <a:pt x="1154" y="2917"/>
                </a:lnTo>
                <a:lnTo>
                  <a:pt x="1162" y="2967"/>
                </a:lnTo>
                <a:lnTo>
                  <a:pt x="1178" y="3063"/>
                </a:lnTo>
                <a:lnTo>
                  <a:pt x="1194" y="3151"/>
                </a:lnTo>
                <a:lnTo>
                  <a:pt x="1211" y="3230"/>
                </a:lnTo>
                <a:lnTo>
                  <a:pt x="1229" y="3302"/>
                </a:lnTo>
                <a:lnTo>
                  <a:pt x="1245" y="3364"/>
                </a:lnTo>
                <a:lnTo>
                  <a:pt x="1259" y="3415"/>
                </a:lnTo>
                <a:lnTo>
                  <a:pt x="1270" y="3456"/>
                </a:lnTo>
                <a:lnTo>
                  <a:pt x="1338" y="3518"/>
                </a:lnTo>
                <a:lnTo>
                  <a:pt x="1406" y="3578"/>
                </a:lnTo>
                <a:lnTo>
                  <a:pt x="1474" y="3635"/>
                </a:lnTo>
                <a:lnTo>
                  <a:pt x="1543" y="3690"/>
                </a:lnTo>
                <a:lnTo>
                  <a:pt x="1613" y="3742"/>
                </a:lnTo>
                <a:lnTo>
                  <a:pt x="1683" y="3792"/>
                </a:lnTo>
                <a:lnTo>
                  <a:pt x="1752" y="3839"/>
                </a:lnTo>
                <a:lnTo>
                  <a:pt x="1822" y="3885"/>
                </a:lnTo>
                <a:lnTo>
                  <a:pt x="1807" y="3807"/>
                </a:lnTo>
                <a:lnTo>
                  <a:pt x="1793" y="3730"/>
                </a:lnTo>
                <a:lnTo>
                  <a:pt x="1782" y="3655"/>
                </a:lnTo>
                <a:lnTo>
                  <a:pt x="1773" y="3582"/>
                </a:lnTo>
                <a:lnTo>
                  <a:pt x="1765" y="3510"/>
                </a:lnTo>
                <a:lnTo>
                  <a:pt x="1761" y="3441"/>
                </a:lnTo>
                <a:lnTo>
                  <a:pt x="1758" y="3374"/>
                </a:lnTo>
                <a:lnTo>
                  <a:pt x="1755" y="3309"/>
                </a:lnTo>
                <a:lnTo>
                  <a:pt x="1755" y="3246"/>
                </a:lnTo>
                <a:lnTo>
                  <a:pt x="1757" y="3186"/>
                </a:lnTo>
                <a:lnTo>
                  <a:pt x="1759" y="3127"/>
                </a:lnTo>
                <a:lnTo>
                  <a:pt x="1762" y="3070"/>
                </a:lnTo>
                <a:lnTo>
                  <a:pt x="1767" y="3016"/>
                </a:lnTo>
                <a:lnTo>
                  <a:pt x="1772" y="2964"/>
                </a:lnTo>
                <a:lnTo>
                  <a:pt x="1779" y="2915"/>
                </a:lnTo>
                <a:lnTo>
                  <a:pt x="1786" y="2868"/>
                </a:lnTo>
                <a:lnTo>
                  <a:pt x="1793" y="2823"/>
                </a:lnTo>
                <a:lnTo>
                  <a:pt x="1801" y="2781"/>
                </a:lnTo>
                <a:lnTo>
                  <a:pt x="1809" y="2742"/>
                </a:lnTo>
                <a:lnTo>
                  <a:pt x="1818" y="2705"/>
                </a:lnTo>
                <a:lnTo>
                  <a:pt x="1835" y="2639"/>
                </a:lnTo>
                <a:lnTo>
                  <a:pt x="1850" y="2584"/>
                </a:lnTo>
                <a:lnTo>
                  <a:pt x="1864" y="2542"/>
                </a:lnTo>
                <a:lnTo>
                  <a:pt x="1875" y="2511"/>
                </a:lnTo>
                <a:lnTo>
                  <a:pt x="1885" y="2485"/>
                </a:lnTo>
                <a:lnTo>
                  <a:pt x="1884" y="2552"/>
                </a:lnTo>
                <a:lnTo>
                  <a:pt x="1884" y="2620"/>
                </a:lnTo>
                <a:lnTo>
                  <a:pt x="1886" y="2686"/>
                </a:lnTo>
                <a:lnTo>
                  <a:pt x="1889" y="2753"/>
                </a:lnTo>
                <a:lnTo>
                  <a:pt x="1894" y="2819"/>
                </a:lnTo>
                <a:lnTo>
                  <a:pt x="1900" y="2883"/>
                </a:lnTo>
                <a:lnTo>
                  <a:pt x="1908" y="2948"/>
                </a:lnTo>
                <a:lnTo>
                  <a:pt x="1917" y="3012"/>
                </a:lnTo>
                <a:lnTo>
                  <a:pt x="1928" y="3075"/>
                </a:lnTo>
                <a:lnTo>
                  <a:pt x="1939" y="3137"/>
                </a:lnTo>
                <a:lnTo>
                  <a:pt x="1952" y="3198"/>
                </a:lnTo>
                <a:lnTo>
                  <a:pt x="1965" y="3258"/>
                </a:lnTo>
                <a:lnTo>
                  <a:pt x="1979" y="3317"/>
                </a:lnTo>
                <a:lnTo>
                  <a:pt x="1993" y="3375"/>
                </a:lnTo>
                <a:lnTo>
                  <a:pt x="2009" y="3432"/>
                </a:lnTo>
                <a:lnTo>
                  <a:pt x="2024" y="3487"/>
                </a:lnTo>
                <a:lnTo>
                  <a:pt x="2041" y="3541"/>
                </a:lnTo>
                <a:lnTo>
                  <a:pt x="2057" y="3594"/>
                </a:lnTo>
                <a:lnTo>
                  <a:pt x="2073" y="3644"/>
                </a:lnTo>
                <a:lnTo>
                  <a:pt x="2091" y="3694"/>
                </a:lnTo>
                <a:lnTo>
                  <a:pt x="2125" y="3787"/>
                </a:lnTo>
                <a:lnTo>
                  <a:pt x="2158" y="3873"/>
                </a:lnTo>
                <a:lnTo>
                  <a:pt x="2190" y="3951"/>
                </a:lnTo>
                <a:lnTo>
                  <a:pt x="2221" y="4021"/>
                </a:lnTo>
                <a:lnTo>
                  <a:pt x="2248" y="4081"/>
                </a:lnTo>
                <a:lnTo>
                  <a:pt x="2272" y="4131"/>
                </a:lnTo>
                <a:lnTo>
                  <a:pt x="2354" y="4169"/>
                </a:lnTo>
                <a:lnTo>
                  <a:pt x="2435" y="4204"/>
                </a:lnTo>
                <a:lnTo>
                  <a:pt x="2512" y="4235"/>
                </a:lnTo>
                <a:lnTo>
                  <a:pt x="2586" y="4264"/>
                </a:lnTo>
                <a:lnTo>
                  <a:pt x="2656" y="4290"/>
                </a:lnTo>
                <a:lnTo>
                  <a:pt x="2721" y="4312"/>
                </a:lnTo>
                <a:lnTo>
                  <a:pt x="2783" y="4332"/>
                </a:lnTo>
                <a:lnTo>
                  <a:pt x="2839" y="4350"/>
                </a:lnTo>
                <a:lnTo>
                  <a:pt x="2890" y="4365"/>
                </a:lnTo>
                <a:lnTo>
                  <a:pt x="2936" y="4378"/>
                </a:lnTo>
                <a:lnTo>
                  <a:pt x="3008" y="4397"/>
                </a:lnTo>
                <a:lnTo>
                  <a:pt x="3054" y="4407"/>
                </a:lnTo>
                <a:lnTo>
                  <a:pt x="3069" y="4410"/>
                </a:lnTo>
                <a:lnTo>
                  <a:pt x="3075" y="4391"/>
                </a:lnTo>
                <a:lnTo>
                  <a:pt x="3091" y="4339"/>
                </a:lnTo>
                <a:lnTo>
                  <a:pt x="3101" y="4300"/>
                </a:lnTo>
                <a:lnTo>
                  <a:pt x="3112" y="4253"/>
                </a:lnTo>
                <a:lnTo>
                  <a:pt x="3123" y="4200"/>
                </a:lnTo>
                <a:lnTo>
                  <a:pt x="3134" y="4139"/>
                </a:lnTo>
                <a:lnTo>
                  <a:pt x="3144" y="4073"/>
                </a:lnTo>
                <a:lnTo>
                  <a:pt x="3154" y="4001"/>
                </a:lnTo>
                <a:lnTo>
                  <a:pt x="3162" y="3923"/>
                </a:lnTo>
                <a:lnTo>
                  <a:pt x="3165" y="3882"/>
                </a:lnTo>
                <a:lnTo>
                  <a:pt x="3168" y="3839"/>
                </a:lnTo>
                <a:lnTo>
                  <a:pt x="3170" y="3796"/>
                </a:lnTo>
                <a:lnTo>
                  <a:pt x="3171" y="3751"/>
                </a:lnTo>
                <a:lnTo>
                  <a:pt x="3171" y="3705"/>
                </a:lnTo>
                <a:lnTo>
                  <a:pt x="3171" y="3659"/>
                </a:lnTo>
                <a:lnTo>
                  <a:pt x="3170" y="3611"/>
                </a:lnTo>
                <a:lnTo>
                  <a:pt x="3168" y="3562"/>
                </a:lnTo>
                <a:lnTo>
                  <a:pt x="3164" y="3512"/>
                </a:lnTo>
                <a:lnTo>
                  <a:pt x="3160" y="3461"/>
                </a:lnTo>
                <a:lnTo>
                  <a:pt x="3154" y="3410"/>
                </a:lnTo>
                <a:lnTo>
                  <a:pt x="3148" y="3359"/>
                </a:lnTo>
                <a:lnTo>
                  <a:pt x="3140" y="3305"/>
                </a:lnTo>
                <a:lnTo>
                  <a:pt x="3131" y="3251"/>
                </a:lnTo>
                <a:lnTo>
                  <a:pt x="3121" y="3198"/>
                </a:lnTo>
                <a:lnTo>
                  <a:pt x="3109" y="3143"/>
                </a:lnTo>
                <a:lnTo>
                  <a:pt x="3095" y="3087"/>
                </a:lnTo>
                <a:lnTo>
                  <a:pt x="3080" y="3032"/>
                </a:lnTo>
                <a:lnTo>
                  <a:pt x="3063" y="2976"/>
                </a:lnTo>
                <a:lnTo>
                  <a:pt x="3045" y="2919"/>
                </a:lnTo>
                <a:lnTo>
                  <a:pt x="3025" y="2863"/>
                </a:lnTo>
                <a:lnTo>
                  <a:pt x="3003" y="2805"/>
                </a:lnTo>
                <a:lnTo>
                  <a:pt x="2979" y="2748"/>
                </a:lnTo>
                <a:lnTo>
                  <a:pt x="2953" y="2692"/>
                </a:lnTo>
                <a:lnTo>
                  <a:pt x="2926" y="2634"/>
                </a:lnTo>
                <a:lnTo>
                  <a:pt x="2895" y="2576"/>
                </a:lnTo>
                <a:lnTo>
                  <a:pt x="2864" y="2519"/>
                </a:lnTo>
                <a:lnTo>
                  <a:pt x="2830" y="2461"/>
                </a:lnTo>
                <a:lnTo>
                  <a:pt x="2793" y="2403"/>
                </a:lnTo>
                <a:lnTo>
                  <a:pt x="2755" y="2346"/>
                </a:lnTo>
                <a:lnTo>
                  <a:pt x="2714" y="2288"/>
                </a:lnTo>
                <a:lnTo>
                  <a:pt x="2670" y="2231"/>
                </a:lnTo>
                <a:lnTo>
                  <a:pt x="2624" y="2174"/>
                </a:lnTo>
                <a:lnTo>
                  <a:pt x="2576" y="2117"/>
                </a:lnTo>
                <a:lnTo>
                  <a:pt x="2525" y="2061"/>
                </a:lnTo>
                <a:lnTo>
                  <a:pt x="2472" y="2006"/>
                </a:lnTo>
                <a:lnTo>
                  <a:pt x="2415" y="1950"/>
                </a:lnTo>
                <a:lnTo>
                  <a:pt x="2356" y="1895"/>
                </a:lnTo>
                <a:lnTo>
                  <a:pt x="2293" y="1842"/>
                </a:lnTo>
                <a:lnTo>
                  <a:pt x="2228" y="1788"/>
                </a:lnTo>
                <a:lnTo>
                  <a:pt x="2160" y="1735"/>
                </a:lnTo>
                <a:lnTo>
                  <a:pt x="2089" y="1682"/>
                </a:lnTo>
                <a:lnTo>
                  <a:pt x="1983" y="1605"/>
                </a:lnTo>
                <a:lnTo>
                  <a:pt x="1881" y="1528"/>
                </a:lnTo>
                <a:lnTo>
                  <a:pt x="1783" y="1451"/>
                </a:lnTo>
                <a:lnTo>
                  <a:pt x="1688" y="1374"/>
                </a:lnTo>
                <a:lnTo>
                  <a:pt x="1598" y="1297"/>
                </a:lnTo>
                <a:lnTo>
                  <a:pt x="1511" y="1222"/>
                </a:lnTo>
                <a:lnTo>
                  <a:pt x="1429" y="1147"/>
                </a:lnTo>
                <a:lnTo>
                  <a:pt x="1349" y="1073"/>
                </a:lnTo>
                <a:lnTo>
                  <a:pt x="1274" y="1000"/>
                </a:lnTo>
                <a:lnTo>
                  <a:pt x="1201" y="928"/>
                </a:lnTo>
                <a:lnTo>
                  <a:pt x="1132" y="858"/>
                </a:lnTo>
                <a:lnTo>
                  <a:pt x="1067" y="789"/>
                </a:lnTo>
                <a:lnTo>
                  <a:pt x="1006" y="722"/>
                </a:lnTo>
                <a:lnTo>
                  <a:pt x="948" y="657"/>
                </a:lnTo>
                <a:lnTo>
                  <a:pt x="893" y="594"/>
                </a:lnTo>
                <a:lnTo>
                  <a:pt x="842" y="533"/>
                </a:lnTo>
                <a:lnTo>
                  <a:pt x="794" y="475"/>
                </a:lnTo>
                <a:lnTo>
                  <a:pt x="749" y="420"/>
                </a:lnTo>
                <a:lnTo>
                  <a:pt x="708" y="366"/>
                </a:lnTo>
                <a:lnTo>
                  <a:pt x="670" y="316"/>
                </a:lnTo>
                <a:lnTo>
                  <a:pt x="634" y="269"/>
                </a:lnTo>
                <a:lnTo>
                  <a:pt x="603" y="225"/>
                </a:lnTo>
                <a:lnTo>
                  <a:pt x="550" y="147"/>
                </a:lnTo>
                <a:lnTo>
                  <a:pt x="508" y="85"/>
                </a:lnTo>
                <a:lnTo>
                  <a:pt x="479" y="39"/>
                </a:lnTo>
                <a:lnTo>
                  <a:pt x="45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  <a:latin typeface="+mn-lt"/>
              <a:ea typeface="+mn-ea"/>
            </a:endParaRPr>
          </a:p>
        </p:txBody>
      </p:sp>
      <p:sp>
        <p:nvSpPr>
          <p:cNvPr id="4" name="MH_Other_3"/>
          <p:cNvSpPr>
            <a:spLocks/>
          </p:cNvSpPr>
          <p:nvPr>
            <p:custDataLst>
              <p:tags r:id="rId3"/>
            </p:custDataLst>
          </p:nvPr>
        </p:nvSpPr>
        <p:spPr bwMode="auto">
          <a:xfrm>
            <a:off x="3203848" y="3363914"/>
            <a:ext cx="782638" cy="923925"/>
          </a:xfrm>
          <a:custGeom>
            <a:avLst/>
            <a:gdLst>
              <a:gd name="T0" fmla="*/ 894085 w 4268"/>
              <a:gd name="T1" fmla="*/ 1679836 h 5034"/>
              <a:gd name="T2" fmla="*/ 695736 w 4268"/>
              <a:gd name="T3" fmla="*/ 1585986 h 5034"/>
              <a:gd name="T4" fmla="*/ 499280 w 4268"/>
              <a:gd name="T5" fmla="*/ 1455429 h 5034"/>
              <a:gd name="T6" fmla="*/ 311151 w 4268"/>
              <a:gd name="T7" fmla="*/ 1274163 h 5034"/>
              <a:gd name="T8" fmla="*/ 154818 w 4268"/>
              <a:gd name="T9" fmla="*/ 1035375 h 5034"/>
              <a:gd name="T10" fmla="*/ 85169 w 4268"/>
              <a:gd name="T11" fmla="*/ 858272 h 5034"/>
              <a:gd name="T12" fmla="*/ 47316 w 4268"/>
              <a:gd name="T13" fmla="*/ 693656 h 5034"/>
              <a:gd name="T14" fmla="*/ 27633 w 4268"/>
              <a:gd name="T15" fmla="*/ 597914 h 5034"/>
              <a:gd name="T16" fmla="*/ 757 w 4268"/>
              <a:gd name="T17" fmla="*/ 830647 h 5034"/>
              <a:gd name="T18" fmla="*/ 11356 w 4268"/>
              <a:gd name="T19" fmla="*/ 1056567 h 5034"/>
              <a:gd name="T20" fmla="*/ 50723 w 4268"/>
              <a:gd name="T21" fmla="*/ 1251079 h 5034"/>
              <a:gd name="T22" fmla="*/ 127564 w 4268"/>
              <a:gd name="T23" fmla="*/ 1457700 h 5034"/>
              <a:gd name="T24" fmla="*/ 227117 w 4268"/>
              <a:gd name="T25" fmla="*/ 1628749 h 5034"/>
              <a:gd name="T26" fmla="*/ 332348 w 4268"/>
              <a:gd name="T27" fmla="*/ 1749467 h 5034"/>
              <a:gd name="T28" fmla="*/ 444771 w 4268"/>
              <a:gd name="T29" fmla="*/ 1832342 h 5034"/>
              <a:gd name="T30" fmla="*/ 560980 w 4268"/>
              <a:gd name="T31" fmla="*/ 1881538 h 5034"/>
              <a:gd name="T32" fmla="*/ 676431 w 4268"/>
              <a:gd name="T33" fmla="*/ 1903108 h 5034"/>
              <a:gd name="T34" fmla="*/ 843362 w 4268"/>
              <a:gd name="T35" fmla="*/ 1892512 h 5034"/>
              <a:gd name="T36" fmla="*/ 1038683 w 4268"/>
              <a:gd name="T37" fmla="*/ 1858832 h 5034"/>
              <a:gd name="T38" fmla="*/ 1322201 w 4268"/>
              <a:gd name="T39" fmla="*/ 1838775 h 5034"/>
              <a:gd name="T40" fmla="*/ 1516008 w 4268"/>
              <a:gd name="T41" fmla="*/ 1785039 h 5034"/>
              <a:gd name="T42" fmla="*/ 1579979 w 4268"/>
              <a:gd name="T43" fmla="*/ 1750602 h 5034"/>
              <a:gd name="T44" fmla="*/ 1398664 w 4268"/>
              <a:gd name="T45" fmla="*/ 1771037 h 5034"/>
              <a:gd name="T46" fmla="*/ 1156406 w 4268"/>
              <a:gd name="T47" fmla="*/ 1752872 h 5034"/>
              <a:gd name="T48" fmla="*/ 157089 w 4268"/>
              <a:gd name="T49" fmla="*/ 73036 h 5034"/>
              <a:gd name="T50" fmla="*/ 126807 w 4268"/>
              <a:gd name="T51" fmla="*/ 278522 h 5034"/>
              <a:gd name="T52" fmla="*/ 120751 w 4268"/>
              <a:gd name="T53" fmla="*/ 466979 h 5034"/>
              <a:gd name="T54" fmla="*/ 135135 w 4268"/>
              <a:gd name="T55" fmla="*/ 637271 h 5034"/>
              <a:gd name="T56" fmla="*/ 171474 w 4268"/>
              <a:gd name="T57" fmla="*/ 576344 h 5034"/>
              <a:gd name="T58" fmla="*/ 238473 w 4268"/>
              <a:gd name="T59" fmla="*/ 459788 h 5034"/>
              <a:gd name="T60" fmla="*/ 209705 w 4268"/>
              <a:gd name="T61" fmla="*/ 571803 h 5034"/>
              <a:gd name="T62" fmla="*/ 193428 w 4268"/>
              <a:gd name="T63" fmla="*/ 742095 h 5034"/>
              <a:gd name="T64" fmla="*/ 209326 w 4268"/>
              <a:gd name="T65" fmla="*/ 910495 h 5034"/>
              <a:gd name="T66" fmla="*/ 282761 w 4268"/>
              <a:gd name="T67" fmla="*/ 1059973 h 5034"/>
              <a:gd name="T68" fmla="*/ 341812 w 4268"/>
              <a:gd name="T69" fmla="*/ 1099330 h 5034"/>
              <a:gd name="T70" fmla="*/ 369066 w 4268"/>
              <a:gd name="T71" fmla="*/ 912765 h 5034"/>
              <a:gd name="T72" fmla="*/ 420924 w 4268"/>
              <a:gd name="T73" fmla="*/ 767449 h 5034"/>
              <a:gd name="T74" fmla="*/ 430009 w 4268"/>
              <a:gd name="T75" fmla="*/ 818537 h 5034"/>
              <a:gd name="T76" fmla="*/ 428116 w 4268"/>
              <a:gd name="T77" fmla="*/ 1022887 h 5034"/>
              <a:gd name="T78" fmla="*/ 465212 w 4268"/>
              <a:gd name="T79" fmla="*/ 1249565 h 5034"/>
              <a:gd name="T80" fmla="*/ 610567 w 4268"/>
              <a:gd name="T81" fmla="*/ 1416073 h 5034"/>
              <a:gd name="T82" fmla="*/ 668103 w 4268"/>
              <a:gd name="T83" fmla="*/ 1328278 h 5034"/>
              <a:gd name="T84" fmla="*/ 670753 w 4268"/>
              <a:gd name="T85" fmla="*/ 1121657 h 5034"/>
              <a:gd name="T86" fmla="*/ 705578 w 4268"/>
              <a:gd name="T87" fmla="*/ 961961 h 5034"/>
              <a:gd name="T88" fmla="*/ 719205 w 4268"/>
              <a:gd name="T89" fmla="*/ 1091004 h 5034"/>
              <a:gd name="T90" fmla="*/ 760464 w 4268"/>
              <a:gd name="T91" fmla="*/ 1298760 h 5034"/>
              <a:gd name="T92" fmla="*/ 840713 w 4268"/>
              <a:gd name="T93" fmla="*/ 1521654 h 5034"/>
              <a:gd name="T94" fmla="*/ 1029977 w 4268"/>
              <a:gd name="T95" fmla="*/ 1631776 h 5034"/>
              <a:gd name="T96" fmla="*/ 1163976 w 4268"/>
              <a:gd name="T97" fmla="*/ 1661672 h 5034"/>
              <a:gd name="T98" fmla="*/ 1198044 w 4268"/>
              <a:gd name="T99" fmla="*/ 1469052 h 5034"/>
              <a:gd name="T100" fmla="*/ 1196151 w 4268"/>
              <a:gd name="T101" fmla="*/ 1309735 h 5034"/>
              <a:gd name="T102" fmla="*/ 1159434 w 4268"/>
              <a:gd name="T103" fmla="*/ 1126198 h 5034"/>
              <a:gd name="T104" fmla="*/ 1071237 w 4268"/>
              <a:gd name="T105" fmla="*/ 931308 h 5034"/>
              <a:gd name="T106" fmla="*/ 914147 w 4268"/>
              <a:gd name="T107" fmla="*/ 737932 h 5034"/>
              <a:gd name="T108" fmla="*/ 674917 w 4268"/>
              <a:gd name="T109" fmla="*/ 549097 h 5034"/>
              <a:gd name="T110" fmla="*/ 403890 w 4268"/>
              <a:gd name="T111" fmla="*/ 298579 h 5034"/>
              <a:gd name="T112" fmla="*/ 239987 w 4268"/>
              <a:gd name="T113" fmla="*/ 101797 h 5034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</a:gdLst>
            <a:ahLst/>
            <a:cxnLst>
              <a:cxn ang="T114">
                <a:pos x="T0" y="T1"/>
              </a:cxn>
              <a:cxn ang="T115">
                <a:pos x="T2" y="T3"/>
              </a:cxn>
              <a:cxn ang="T116">
                <a:pos x="T4" y="T5"/>
              </a:cxn>
              <a:cxn ang="T117">
                <a:pos x="T6" y="T7"/>
              </a:cxn>
              <a:cxn ang="T118">
                <a:pos x="T8" y="T9"/>
              </a:cxn>
              <a:cxn ang="T119">
                <a:pos x="T10" y="T11"/>
              </a:cxn>
              <a:cxn ang="T120">
                <a:pos x="T12" y="T13"/>
              </a:cxn>
              <a:cxn ang="T121">
                <a:pos x="T14" y="T15"/>
              </a:cxn>
              <a:cxn ang="T122">
                <a:pos x="T16" y="T17"/>
              </a:cxn>
              <a:cxn ang="T123">
                <a:pos x="T18" y="T19"/>
              </a:cxn>
              <a:cxn ang="T124">
                <a:pos x="T20" y="T21"/>
              </a:cxn>
              <a:cxn ang="T125">
                <a:pos x="T22" y="T23"/>
              </a:cxn>
              <a:cxn ang="T126">
                <a:pos x="T24" y="T25"/>
              </a:cxn>
              <a:cxn ang="T127">
                <a:pos x="T26" y="T27"/>
              </a:cxn>
              <a:cxn ang="T128">
                <a:pos x="T28" y="T29"/>
              </a:cxn>
              <a:cxn ang="T129">
                <a:pos x="T30" y="T31"/>
              </a:cxn>
              <a:cxn ang="T130">
                <a:pos x="T32" y="T33"/>
              </a:cxn>
              <a:cxn ang="T131">
                <a:pos x="T34" y="T35"/>
              </a:cxn>
              <a:cxn ang="T132">
                <a:pos x="T36" y="T37"/>
              </a:cxn>
              <a:cxn ang="T133">
                <a:pos x="T38" y="T39"/>
              </a:cxn>
              <a:cxn ang="T134">
                <a:pos x="T40" y="T41"/>
              </a:cxn>
              <a:cxn ang="T135">
                <a:pos x="T42" y="T43"/>
              </a:cxn>
              <a:cxn ang="T136">
                <a:pos x="T44" y="T45"/>
              </a:cxn>
              <a:cxn ang="T137">
                <a:pos x="T46" y="T47"/>
              </a:cxn>
              <a:cxn ang="T138">
                <a:pos x="T48" y="T49"/>
              </a:cxn>
              <a:cxn ang="T139">
                <a:pos x="T50" y="T51"/>
              </a:cxn>
              <a:cxn ang="T140">
                <a:pos x="T52" y="T53"/>
              </a:cxn>
              <a:cxn ang="T141">
                <a:pos x="T54" y="T55"/>
              </a:cxn>
              <a:cxn ang="T142">
                <a:pos x="T56" y="T57"/>
              </a:cxn>
              <a:cxn ang="T143">
                <a:pos x="T58" y="T59"/>
              </a:cxn>
              <a:cxn ang="T144">
                <a:pos x="T60" y="T61"/>
              </a:cxn>
              <a:cxn ang="T145">
                <a:pos x="T62" y="T63"/>
              </a:cxn>
              <a:cxn ang="T146">
                <a:pos x="T64" y="T65"/>
              </a:cxn>
              <a:cxn ang="T147">
                <a:pos x="T66" y="T67"/>
              </a:cxn>
              <a:cxn ang="T148">
                <a:pos x="T68" y="T69"/>
              </a:cxn>
              <a:cxn ang="T149">
                <a:pos x="T70" y="T71"/>
              </a:cxn>
              <a:cxn ang="T150">
                <a:pos x="T72" y="T73"/>
              </a:cxn>
              <a:cxn ang="T151">
                <a:pos x="T74" y="T75"/>
              </a:cxn>
              <a:cxn ang="T152">
                <a:pos x="T76" y="T77"/>
              </a:cxn>
              <a:cxn ang="T153">
                <a:pos x="T78" y="T79"/>
              </a:cxn>
              <a:cxn ang="T154">
                <a:pos x="T80" y="T81"/>
              </a:cxn>
              <a:cxn ang="T155">
                <a:pos x="T82" y="T83"/>
              </a:cxn>
              <a:cxn ang="T156">
                <a:pos x="T84" y="T85"/>
              </a:cxn>
              <a:cxn ang="T157">
                <a:pos x="T86" y="T87"/>
              </a:cxn>
              <a:cxn ang="T158">
                <a:pos x="T88" y="T89"/>
              </a:cxn>
              <a:cxn ang="T159">
                <a:pos x="T90" y="T91"/>
              </a:cxn>
              <a:cxn ang="T160">
                <a:pos x="T92" y="T93"/>
              </a:cxn>
              <a:cxn ang="T161">
                <a:pos x="T94" y="T95"/>
              </a:cxn>
              <a:cxn ang="T162">
                <a:pos x="T96" y="T97"/>
              </a:cxn>
              <a:cxn ang="T163">
                <a:pos x="T98" y="T99"/>
              </a:cxn>
              <a:cxn ang="T164">
                <a:pos x="T100" y="T101"/>
              </a:cxn>
              <a:cxn ang="T165">
                <a:pos x="T102" y="T103"/>
              </a:cxn>
              <a:cxn ang="T166">
                <a:pos x="T104" y="T105"/>
              </a:cxn>
              <a:cxn ang="T167">
                <a:pos x="T106" y="T107"/>
              </a:cxn>
              <a:cxn ang="T168">
                <a:pos x="T108" y="T109"/>
              </a:cxn>
              <a:cxn ang="T169">
                <a:pos x="T110" y="T111"/>
              </a:cxn>
              <a:cxn ang="T170">
                <a:pos x="T112" y="T113"/>
              </a:cxn>
            </a:cxnLst>
            <a:rect l="0" t="0" r="r" b="b"/>
            <a:pathLst>
              <a:path w="4268" h="5034">
                <a:moveTo>
                  <a:pt x="2846" y="4597"/>
                </a:moveTo>
                <a:lnTo>
                  <a:pt x="2846" y="4597"/>
                </a:lnTo>
                <a:lnTo>
                  <a:pt x="2803" y="4585"/>
                </a:lnTo>
                <a:lnTo>
                  <a:pt x="2749" y="4571"/>
                </a:lnTo>
                <a:lnTo>
                  <a:pt x="2687" y="4553"/>
                </a:lnTo>
                <a:lnTo>
                  <a:pt x="2617" y="4531"/>
                </a:lnTo>
                <a:lnTo>
                  <a:pt x="2538" y="4504"/>
                </a:lnTo>
                <a:lnTo>
                  <a:pt x="2454" y="4474"/>
                </a:lnTo>
                <a:lnTo>
                  <a:pt x="2362" y="4439"/>
                </a:lnTo>
                <a:lnTo>
                  <a:pt x="2265" y="4399"/>
                </a:lnTo>
                <a:lnTo>
                  <a:pt x="2215" y="4378"/>
                </a:lnTo>
                <a:lnTo>
                  <a:pt x="2164" y="4355"/>
                </a:lnTo>
                <a:lnTo>
                  <a:pt x="2112" y="4331"/>
                </a:lnTo>
                <a:lnTo>
                  <a:pt x="2059" y="4305"/>
                </a:lnTo>
                <a:lnTo>
                  <a:pt x="2004" y="4279"/>
                </a:lnTo>
                <a:lnTo>
                  <a:pt x="1950" y="4251"/>
                </a:lnTo>
                <a:lnTo>
                  <a:pt x="1894" y="4222"/>
                </a:lnTo>
                <a:lnTo>
                  <a:pt x="1838" y="4191"/>
                </a:lnTo>
                <a:lnTo>
                  <a:pt x="1781" y="4158"/>
                </a:lnTo>
                <a:lnTo>
                  <a:pt x="1724" y="4125"/>
                </a:lnTo>
                <a:lnTo>
                  <a:pt x="1666" y="4089"/>
                </a:lnTo>
                <a:lnTo>
                  <a:pt x="1608" y="4052"/>
                </a:lnTo>
                <a:lnTo>
                  <a:pt x="1550" y="4014"/>
                </a:lnTo>
                <a:lnTo>
                  <a:pt x="1492" y="3974"/>
                </a:lnTo>
                <a:lnTo>
                  <a:pt x="1434" y="3933"/>
                </a:lnTo>
                <a:lnTo>
                  <a:pt x="1376" y="3891"/>
                </a:lnTo>
                <a:lnTo>
                  <a:pt x="1319" y="3846"/>
                </a:lnTo>
                <a:lnTo>
                  <a:pt x="1261" y="3800"/>
                </a:lnTo>
                <a:lnTo>
                  <a:pt x="1204" y="3752"/>
                </a:lnTo>
                <a:lnTo>
                  <a:pt x="1147" y="3702"/>
                </a:lnTo>
                <a:lnTo>
                  <a:pt x="1092" y="3651"/>
                </a:lnTo>
                <a:lnTo>
                  <a:pt x="1036" y="3598"/>
                </a:lnTo>
                <a:lnTo>
                  <a:pt x="981" y="3543"/>
                </a:lnTo>
                <a:lnTo>
                  <a:pt x="927" y="3487"/>
                </a:lnTo>
                <a:lnTo>
                  <a:pt x="874" y="3428"/>
                </a:lnTo>
                <a:lnTo>
                  <a:pt x="822" y="3367"/>
                </a:lnTo>
                <a:lnTo>
                  <a:pt x="770" y="3305"/>
                </a:lnTo>
                <a:lnTo>
                  <a:pt x="720" y="3241"/>
                </a:lnTo>
                <a:lnTo>
                  <a:pt x="671" y="3174"/>
                </a:lnTo>
                <a:lnTo>
                  <a:pt x="624" y="3106"/>
                </a:lnTo>
                <a:lnTo>
                  <a:pt x="577" y="3037"/>
                </a:lnTo>
                <a:lnTo>
                  <a:pt x="533" y="2965"/>
                </a:lnTo>
                <a:lnTo>
                  <a:pt x="489" y="2891"/>
                </a:lnTo>
                <a:lnTo>
                  <a:pt x="448" y="2814"/>
                </a:lnTo>
                <a:lnTo>
                  <a:pt x="409" y="2736"/>
                </a:lnTo>
                <a:lnTo>
                  <a:pt x="371" y="2656"/>
                </a:lnTo>
                <a:lnTo>
                  <a:pt x="334" y="2573"/>
                </a:lnTo>
                <a:lnTo>
                  <a:pt x="318" y="2531"/>
                </a:lnTo>
                <a:lnTo>
                  <a:pt x="301" y="2489"/>
                </a:lnTo>
                <a:lnTo>
                  <a:pt x="284" y="2445"/>
                </a:lnTo>
                <a:lnTo>
                  <a:pt x="268" y="2402"/>
                </a:lnTo>
                <a:lnTo>
                  <a:pt x="253" y="2357"/>
                </a:lnTo>
                <a:lnTo>
                  <a:pt x="238" y="2312"/>
                </a:lnTo>
                <a:lnTo>
                  <a:pt x="225" y="2268"/>
                </a:lnTo>
                <a:lnTo>
                  <a:pt x="212" y="2221"/>
                </a:lnTo>
                <a:lnTo>
                  <a:pt x="198" y="2175"/>
                </a:lnTo>
                <a:lnTo>
                  <a:pt x="186" y="2127"/>
                </a:lnTo>
                <a:lnTo>
                  <a:pt x="174" y="2080"/>
                </a:lnTo>
                <a:lnTo>
                  <a:pt x="163" y="2031"/>
                </a:lnTo>
                <a:lnTo>
                  <a:pt x="152" y="1983"/>
                </a:lnTo>
                <a:lnTo>
                  <a:pt x="142" y="1933"/>
                </a:lnTo>
                <a:lnTo>
                  <a:pt x="134" y="1884"/>
                </a:lnTo>
                <a:lnTo>
                  <a:pt x="125" y="1833"/>
                </a:lnTo>
                <a:lnTo>
                  <a:pt x="117" y="1781"/>
                </a:lnTo>
                <a:lnTo>
                  <a:pt x="110" y="1730"/>
                </a:lnTo>
                <a:lnTo>
                  <a:pt x="103" y="1678"/>
                </a:lnTo>
                <a:lnTo>
                  <a:pt x="98" y="1624"/>
                </a:lnTo>
                <a:lnTo>
                  <a:pt x="92" y="1571"/>
                </a:lnTo>
                <a:lnTo>
                  <a:pt x="88" y="1517"/>
                </a:lnTo>
                <a:lnTo>
                  <a:pt x="84" y="1533"/>
                </a:lnTo>
                <a:lnTo>
                  <a:pt x="73" y="1580"/>
                </a:lnTo>
                <a:lnTo>
                  <a:pt x="59" y="1654"/>
                </a:lnTo>
                <a:lnTo>
                  <a:pt x="50" y="1702"/>
                </a:lnTo>
                <a:lnTo>
                  <a:pt x="41" y="1756"/>
                </a:lnTo>
                <a:lnTo>
                  <a:pt x="33" y="1816"/>
                </a:lnTo>
                <a:lnTo>
                  <a:pt x="24" y="1881"/>
                </a:lnTo>
                <a:lnTo>
                  <a:pt x="18" y="1952"/>
                </a:lnTo>
                <a:lnTo>
                  <a:pt x="11" y="2028"/>
                </a:lnTo>
                <a:lnTo>
                  <a:pt x="5" y="2109"/>
                </a:lnTo>
                <a:lnTo>
                  <a:pt x="2" y="2195"/>
                </a:lnTo>
                <a:lnTo>
                  <a:pt x="0" y="2286"/>
                </a:lnTo>
                <a:lnTo>
                  <a:pt x="1" y="2379"/>
                </a:lnTo>
                <a:lnTo>
                  <a:pt x="3" y="2477"/>
                </a:lnTo>
                <a:lnTo>
                  <a:pt x="6" y="2528"/>
                </a:lnTo>
                <a:lnTo>
                  <a:pt x="9" y="2579"/>
                </a:lnTo>
                <a:lnTo>
                  <a:pt x="13" y="2631"/>
                </a:lnTo>
                <a:lnTo>
                  <a:pt x="18" y="2684"/>
                </a:lnTo>
                <a:lnTo>
                  <a:pt x="23" y="2737"/>
                </a:lnTo>
                <a:lnTo>
                  <a:pt x="30" y="2792"/>
                </a:lnTo>
                <a:lnTo>
                  <a:pt x="38" y="2847"/>
                </a:lnTo>
                <a:lnTo>
                  <a:pt x="45" y="2902"/>
                </a:lnTo>
                <a:lnTo>
                  <a:pt x="54" y="2958"/>
                </a:lnTo>
                <a:lnTo>
                  <a:pt x="65" y="3015"/>
                </a:lnTo>
                <a:lnTo>
                  <a:pt x="77" y="3072"/>
                </a:lnTo>
                <a:lnTo>
                  <a:pt x="89" y="3130"/>
                </a:lnTo>
                <a:lnTo>
                  <a:pt x="102" y="3189"/>
                </a:lnTo>
                <a:lnTo>
                  <a:pt x="117" y="3247"/>
                </a:lnTo>
                <a:lnTo>
                  <a:pt x="134" y="3306"/>
                </a:lnTo>
                <a:lnTo>
                  <a:pt x="150" y="3366"/>
                </a:lnTo>
                <a:lnTo>
                  <a:pt x="169" y="3425"/>
                </a:lnTo>
                <a:lnTo>
                  <a:pt x="188" y="3486"/>
                </a:lnTo>
                <a:lnTo>
                  <a:pt x="209" y="3546"/>
                </a:lnTo>
                <a:lnTo>
                  <a:pt x="232" y="3607"/>
                </a:lnTo>
                <a:lnTo>
                  <a:pt x="256" y="3667"/>
                </a:lnTo>
                <a:lnTo>
                  <a:pt x="282" y="3729"/>
                </a:lnTo>
                <a:lnTo>
                  <a:pt x="309" y="3790"/>
                </a:lnTo>
                <a:lnTo>
                  <a:pt x="337" y="3852"/>
                </a:lnTo>
                <a:lnTo>
                  <a:pt x="367" y="3913"/>
                </a:lnTo>
                <a:lnTo>
                  <a:pt x="399" y="3974"/>
                </a:lnTo>
                <a:lnTo>
                  <a:pt x="431" y="4036"/>
                </a:lnTo>
                <a:lnTo>
                  <a:pt x="467" y="4097"/>
                </a:lnTo>
                <a:lnTo>
                  <a:pt x="504" y="4158"/>
                </a:lnTo>
                <a:lnTo>
                  <a:pt x="542" y="4218"/>
                </a:lnTo>
                <a:lnTo>
                  <a:pt x="571" y="4262"/>
                </a:lnTo>
                <a:lnTo>
                  <a:pt x="600" y="4304"/>
                </a:lnTo>
                <a:lnTo>
                  <a:pt x="629" y="4346"/>
                </a:lnTo>
                <a:lnTo>
                  <a:pt x="659" y="4385"/>
                </a:lnTo>
                <a:lnTo>
                  <a:pt x="689" y="4423"/>
                </a:lnTo>
                <a:lnTo>
                  <a:pt x="720" y="4459"/>
                </a:lnTo>
                <a:lnTo>
                  <a:pt x="750" y="4495"/>
                </a:lnTo>
                <a:lnTo>
                  <a:pt x="782" y="4529"/>
                </a:lnTo>
                <a:lnTo>
                  <a:pt x="814" y="4562"/>
                </a:lnTo>
                <a:lnTo>
                  <a:pt x="845" y="4593"/>
                </a:lnTo>
                <a:lnTo>
                  <a:pt x="878" y="4623"/>
                </a:lnTo>
                <a:lnTo>
                  <a:pt x="910" y="4652"/>
                </a:lnTo>
                <a:lnTo>
                  <a:pt x="942" y="4680"/>
                </a:lnTo>
                <a:lnTo>
                  <a:pt x="976" y="4707"/>
                </a:lnTo>
                <a:lnTo>
                  <a:pt x="1008" y="4732"/>
                </a:lnTo>
                <a:lnTo>
                  <a:pt x="1042" y="4756"/>
                </a:lnTo>
                <a:lnTo>
                  <a:pt x="1075" y="4779"/>
                </a:lnTo>
                <a:lnTo>
                  <a:pt x="1108" y="4801"/>
                </a:lnTo>
                <a:lnTo>
                  <a:pt x="1142" y="4822"/>
                </a:lnTo>
                <a:lnTo>
                  <a:pt x="1175" y="4842"/>
                </a:lnTo>
                <a:lnTo>
                  <a:pt x="1210" y="4860"/>
                </a:lnTo>
                <a:lnTo>
                  <a:pt x="1243" y="4878"/>
                </a:lnTo>
                <a:lnTo>
                  <a:pt x="1277" y="4894"/>
                </a:lnTo>
                <a:lnTo>
                  <a:pt x="1311" y="4910"/>
                </a:lnTo>
                <a:lnTo>
                  <a:pt x="1346" y="4924"/>
                </a:lnTo>
                <a:lnTo>
                  <a:pt x="1380" y="4938"/>
                </a:lnTo>
                <a:lnTo>
                  <a:pt x="1414" y="4950"/>
                </a:lnTo>
                <a:lnTo>
                  <a:pt x="1449" y="4961"/>
                </a:lnTo>
                <a:lnTo>
                  <a:pt x="1482" y="4972"/>
                </a:lnTo>
                <a:lnTo>
                  <a:pt x="1517" y="4981"/>
                </a:lnTo>
                <a:lnTo>
                  <a:pt x="1550" y="4990"/>
                </a:lnTo>
                <a:lnTo>
                  <a:pt x="1585" y="4998"/>
                </a:lnTo>
                <a:lnTo>
                  <a:pt x="1618" y="5006"/>
                </a:lnTo>
                <a:lnTo>
                  <a:pt x="1653" y="5011"/>
                </a:lnTo>
                <a:lnTo>
                  <a:pt x="1686" y="5017"/>
                </a:lnTo>
                <a:lnTo>
                  <a:pt x="1720" y="5022"/>
                </a:lnTo>
                <a:lnTo>
                  <a:pt x="1753" y="5026"/>
                </a:lnTo>
                <a:lnTo>
                  <a:pt x="1787" y="5029"/>
                </a:lnTo>
                <a:lnTo>
                  <a:pt x="1820" y="5032"/>
                </a:lnTo>
                <a:lnTo>
                  <a:pt x="1852" y="5033"/>
                </a:lnTo>
                <a:lnTo>
                  <a:pt x="1886" y="5034"/>
                </a:lnTo>
                <a:lnTo>
                  <a:pt x="1918" y="5034"/>
                </a:lnTo>
                <a:lnTo>
                  <a:pt x="1983" y="5033"/>
                </a:lnTo>
                <a:lnTo>
                  <a:pt x="2047" y="5028"/>
                </a:lnTo>
                <a:lnTo>
                  <a:pt x="2108" y="5022"/>
                </a:lnTo>
                <a:lnTo>
                  <a:pt x="2169" y="5013"/>
                </a:lnTo>
                <a:lnTo>
                  <a:pt x="2228" y="5001"/>
                </a:lnTo>
                <a:lnTo>
                  <a:pt x="2286" y="4989"/>
                </a:lnTo>
                <a:lnTo>
                  <a:pt x="2343" y="4975"/>
                </a:lnTo>
                <a:lnTo>
                  <a:pt x="2397" y="4958"/>
                </a:lnTo>
                <a:lnTo>
                  <a:pt x="2449" y="4940"/>
                </a:lnTo>
                <a:lnTo>
                  <a:pt x="2501" y="4921"/>
                </a:lnTo>
                <a:lnTo>
                  <a:pt x="2549" y="4901"/>
                </a:lnTo>
                <a:lnTo>
                  <a:pt x="2648" y="4908"/>
                </a:lnTo>
                <a:lnTo>
                  <a:pt x="2744" y="4912"/>
                </a:lnTo>
                <a:lnTo>
                  <a:pt x="2839" y="4914"/>
                </a:lnTo>
                <a:lnTo>
                  <a:pt x="2930" y="4914"/>
                </a:lnTo>
                <a:lnTo>
                  <a:pt x="3018" y="4911"/>
                </a:lnTo>
                <a:lnTo>
                  <a:pt x="3104" y="4907"/>
                </a:lnTo>
                <a:lnTo>
                  <a:pt x="3188" y="4900"/>
                </a:lnTo>
                <a:lnTo>
                  <a:pt x="3268" y="4892"/>
                </a:lnTo>
                <a:lnTo>
                  <a:pt x="3346" y="4882"/>
                </a:lnTo>
                <a:lnTo>
                  <a:pt x="3421" y="4871"/>
                </a:lnTo>
                <a:lnTo>
                  <a:pt x="3493" y="4859"/>
                </a:lnTo>
                <a:lnTo>
                  <a:pt x="3563" y="4845"/>
                </a:lnTo>
                <a:lnTo>
                  <a:pt x="3628" y="4831"/>
                </a:lnTo>
                <a:lnTo>
                  <a:pt x="3692" y="4815"/>
                </a:lnTo>
                <a:lnTo>
                  <a:pt x="3752" y="4800"/>
                </a:lnTo>
                <a:lnTo>
                  <a:pt x="3809" y="4784"/>
                </a:lnTo>
                <a:lnTo>
                  <a:pt x="3864" y="4767"/>
                </a:lnTo>
                <a:lnTo>
                  <a:pt x="3914" y="4750"/>
                </a:lnTo>
                <a:lnTo>
                  <a:pt x="3962" y="4734"/>
                </a:lnTo>
                <a:lnTo>
                  <a:pt x="4005" y="4717"/>
                </a:lnTo>
                <a:lnTo>
                  <a:pt x="4047" y="4701"/>
                </a:lnTo>
                <a:lnTo>
                  <a:pt x="4085" y="4686"/>
                </a:lnTo>
                <a:lnTo>
                  <a:pt x="4149" y="4658"/>
                </a:lnTo>
                <a:lnTo>
                  <a:pt x="4201" y="4633"/>
                </a:lnTo>
                <a:lnTo>
                  <a:pt x="4237" y="4613"/>
                </a:lnTo>
                <a:lnTo>
                  <a:pt x="4268" y="4597"/>
                </a:lnTo>
                <a:lnTo>
                  <a:pt x="4222" y="4612"/>
                </a:lnTo>
                <a:lnTo>
                  <a:pt x="4174" y="4626"/>
                </a:lnTo>
                <a:lnTo>
                  <a:pt x="4125" y="4638"/>
                </a:lnTo>
                <a:lnTo>
                  <a:pt x="4073" y="4648"/>
                </a:lnTo>
                <a:lnTo>
                  <a:pt x="4022" y="4657"/>
                </a:lnTo>
                <a:lnTo>
                  <a:pt x="3969" y="4663"/>
                </a:lnTo>
                <a:lnTo>
                  <a:pt x="3915" y="4670"/>
                </a:lnTo>
                <a:lnTo>
                  <a:pt x="3860" y="4675"/>
                </a:lnTo>
                <a:lnTo>
                  <a:pt x="3806" y="4677"/>
                </a:lnTo>
                <a:lnTo>
                  <a:pt x="3751" y="4679"/>
                </a:lnTo>
                <a:lnTo>
                  <a:pt x="3695" y="4680"/>
                </a:lnTo>
                <a:lnTo>
                  <a:pt x="3641" y="4680"/>
                </a:lnTo>
                <a:lnTo>
                  <a:pt x="3586" y="4679"/>
                </a:lnTo>
                <a:lnTo>
                  <a:pt x="3531" y="4678"/>
                </a:lnTo>
                <a:lnTo>
                  <a:pt x="3478" y="4676"/>
                </a:lnTo>
                <a:lnTo>
                  <a:pt x="3425" y="4672"/>
                </a:lnTo>
                <a:lnTo>
                  <a:pt x="3323" y="4663"/>
                </a:lnTo>
                <a:lnTo>
                  <a:pt x="3226" y="4655"/>
                </a:lnTo>
                <a:lnTo>
                  <a:pt x="3136" y="4643"/>
                </a:lnTo>
                <a:lnTo>
                  <a:pt x="3055" y="4632"/>
                </a:lnTo>
                <a:lnTo>
                  <a:pt x="2985" y="4621"/>
                </a:lnTo>
                <a:lnTo>
                  <a:pt x="2924" y="4611"/>
                </a:lnTo>
                <a:lnTo>
                  <a:pt x="2846" y="4597"/>
                </a:lnTo>
                <a:close/>
                <a:moveTo>
                  <a:pt x="456" y="0"/>
                </a:moveTo>
                <a:lnTo>
                  <a:pt x="456" y="0"/>
                </a:lnTo>
                <a:lnTo>
                  <a:pt x="441" y="65"/>
                </a:lnTo>
                <a:lnTo>
                  <a:pt x="428" y="130"/>
                </a:lnTo>
                <a:lnTo>
                  <a:pt x="415" y="193"/>
                </a:lnTo>
                <a:lnTo>
                  <a:pt x="402" y="256"/>
                </a:lnTo>
                <a:lnTo>
                  <a:pt x="391" y="318"/>
                </a:lnTo>
                <a:lnTo>
                  <a:pt x="381" y="379"/>
                </a:lnTo>
                <a:lnTo>
                  <a:pt x="371" y="441"/>
                </a:lnTo>
                <a:lnTo>
                  <a:pt x="362" y="501"/>
                </a:lnTo>
                <a:lnTo>
                  <a:pt x="354" y="561"/>
                </a:lnTo>
                <a:lnTo>
                  <a:pt x="348" y="620"/>
                </a:lnTo>
                <a:lnTo>
                  <a:pt x="341" y="678"/>
                </a:lnTo>
                <a:lnTo>
                  <a:pt x="335" y="736"/>
                </a:lnTo>
                <a:lnTo>
                  <a:pt x="331" y="794"/>
                </a:lnTo>
                <a:lnTo>
                  <a:pt x="326" y="851"/>
                </a:lnTo>
                <a:lnTo>
                  <a:pt x="323" y="907"/>
                </a:lnTo>
                <a:lnTo>
                  <a:pt x="321" y="963"/>
                </a:lnTo>
                <a:lnTo>
                  <a:pt x="319" y="1019"/>
                </a:lnTo>
                <a:lnTo>
                  <a:pt x="318" y="1073"/>
                </a:lnTo>
                <a:lnTo>
                  <a:pt x="318" y="1127"/>
                </a:lnTo>
                <a:lnTo>
                  <a:pt x="318" y="1180"/>
                </a:lnTo>
                <a:lnTo>
                  <a:pt x="319" y="1234"/>
                </a:lnTo>
                <a:lnTo>
                  <a:pt x="320" y="1286"/>
                </a:lnTo>
                <a:lnTo>
                  <a:pt x="322" y="1338"/>
                </a:lnTo>
                <a:lnTo>
                  <a:pt x="325" y="1389"/>
                </a:lnTo>
                <a:lnTo>
                  <a:pt x="329" y="1439"/>
                </a:lnTo>
                <a:lnTo>
                  <a:pt x="333" y="1489"/>
                </a:lnTo>
                <a:lnTo>
                  <a:pt x="339" y="1539"/>
                </a:lnTo>
                <a:lnTo>
                  <a:pt x="344" y="1588"/>
                </a:lnTo>
                <a:lnTo>
                  <a:pt x="350" y="1636"/>
                </a:lnTo>
                <a:lnTo>
                  <a:pt x="357" y="1684"/>
                </a:lnTo>
                <a:lnTo>
                  <a:pt x="364" y="1732"/>
                </a:lnTo>
                <a:lnTo>
                  <a:pt x="372" y="1779"/>
                </a:lnTo>
                <a:lnTo>
                  <a:pt x="381" y="1742"/>
                </a:lnTo>
                <a:lnTo>
                  <a:pt x="390" y="1708"/>
                </a:lnTo>
                <a:lnTo>
                  <a:pt x="400" y="1673"/>
                </a:lnTo>
                <a:lnTo>
                  <a:pt x="410" y="1641"/>
                </a:lnTo>
                <a:lnTo>
                  <a:pt x="431" y="1580"/>
                </a:lnTo>
                <a:lnTo>
                  <a:pt x="453" y="1523"/>
                </a:lnTo>
                <a:lnTo>
                  <a:pt x="475" y="1471"/>
                </a:lnTo>
                <a:lnTo>
                  <a:pt x="497" y="1425"/>
                </a:lnTo>
                <a:lnTo>
                  <a:pt x="519" y="1382"/>
                </a:lnTo>
                <a:lnTo>
                  <a:pt x="540" y="1344"/>
                </a:lnTo>
                <a:lnTo>
                  <a:pt x="560" y="1312"/>
                </a:lnTo>
                <a:lnTo>
                  <a:pt x="579" y="1283"/>
                </a:lnTo>
                <a:lnTo>
                  <a:pt x="595" y="1259"/>
                </a:lnTo>
                <a:lnTo>
                  <a:pt x="610" y="1240"/>
                </a:lnTo>
                <a:lnTo>
                  <a:pt x="630" y="1215"/>
                </a:lnTo>
                <a:lnTo>
                  <a:pt x="638" y="1206"/>
                </a:lnTo>
                <a:lnTo>
                  <a:pt x="622" y="1249"/>
                </a:lnTo>
                <a:lnTo>
                  <a:pt x="608" y="1293"/>
                </a:lnTo>
                <a:lnTo>
                  <a:pt x="595" y="1338"/>
                </a:lnTo>
                <a:lnTo>
                  <a:pt x="583" y="1381"/>
                </a:lnTo>
                <a:lnTo>
                  <a:pt x="572" y="1425"/>
                </a:lnTo>
                <a:lnTo>
                  <a:pt x="562" y="1468"/>
                </a:lnTo>
                <a:lnTo>
                  <a:pt x="554" y="1511"/>
                </a:lnTo>
                <a:lnTo>
                  <a:pt x="546" y="1555"/>
                </a:lnTo>
                <a:lnTo>
                  <a:pt x="538" y="1598"/>
                </a:lnTo>
                <a:lnTo>
                  <a:pt x="533" y="1641"/>
                </a:lnTo>
                <a:lnTo>
                  <a:pt x="527" y="1683"/>
                </a:lnTo>
                <a:lnTo>
                  <a:pt x="523" y="1725"/>
                </a:lnTo>
                <a:lnTo>
                  <a:pt x="519" y="1766"/>
                </a:lnTo>
                <a:lnTo>
                  <a:pt x="516" y="1807"/>
                </a:lnTo>
                <a:lnTo>
                  <a:pt x="513" y="1885"/>
                </a:lnTo>
                <a:lnTo>
                  <a:pt x="511" y="1961"/>
                </a:lnTo>
                <a:lnTo>
                  <a:pt x="511" y="2033"/>
                </a:lnTo>
                <a:lnTo>
                  <a:pt x="513" y="2102"/>
                </a:lnTo>
                <a:lnTo>
                  <a:pt x="516" y="2164"/>
                </a:lnTo>
                <a:lnTo>
                  <a:pt x="521" y="2222"/>
                </a:lnTo>
                <a:lnTo>
                  <a:pt x="525" y="2274"/>
                </a:lnTo>
                <a:lnTo>
                  <a:pt x="530" y="2320"/>
                </a:lnTo>
                <a:lnTo>
                  <a:pt x="535" y="2359"/>
                </a:lnTo>
                <a:lnTo>
                  <a:pt x="553" y="2406"/>
                </a:lnTo>
                <a:lnTo>
                  <a:pt x="572" y="2453"/>
                </a:lnTo>
                <a:lnTo>
                  <a:pt x="592" y="2499"/>
                </a:lnTo>
                <a:lnTo>
                  <a:pt x="613" y="2543"/>
                </a:lnTo>
                <a:lnTo>
                  <a:pt x="633" y="2588"/>
                </a:lnTo>
                <a:lnTo>
                  <a:pt x="656" y="2631"/>
                </a:lnTo>
                <a:lnTo>
                  <a:pt x="678" y="2675"/>
                </a:lnTo>
                <a:lnTo>
                  <a:pt x="700" y="2717"/>
                </a:lnTo>
                <a:lnTo>
                  <a:pt x="724" y="2760"/>
                </a:lnTo>
                <a:lnTo>
                  <a:pt x="747" y="2801"/>
                </a:lnTo>
                <a:lnTo>
                  <a:pt x="772" y="2841"/>
                </a:lnTo>
                <a:lnTo>
                  <a:pt x="796" y="2881"/>
                </a:lnTo>
                <a:lnTo>
                  <a:pt x="822" y="2920"/>
                </a:lnTo>
                <a:lnTo>
                  <a:pt x="847" y="2959"/>
                </a:lnTo>
                <a:lnTo>
                  <a:pt x="873" y="2997"/>
                </a:lnTo>
                <a:lnTo>
                  <a:pt x="900" y="3034"/>
                </a:lnTo>
                <a:lnTo>
                  <a:pt x="901" y="2968"/>
                </a:lnTo>
                <a:lnTo>
                  <a:pt x="903" y="2905"/>
                </a:lnTo>
                <a:lnTo>
                  <a:pt x="907" y="2842"/>
                </a:lnTo>
                <a:lnTo>
                  <a:pt x="912" y="2782"/>
                </a:lnTo>
                <a:lnTo>
                  <a:pt x="918" y="2723"/>
                </a:lnTo>
                <a:lnTo>
                  <a:pt x="926" y="2666"/>
                </a:lnTo>
                <a:lnTo>
                  <a:pt x="933" y="2611"/>
                </a:lnTo>
                <a:lnTo>
                  <a:pt x="942" y="2559"/>
                </a:lnTo>
                <a:lnTo>
                  <a:pt x="953" y="2508"/>
                </a:lnTo>
                <a:lnTo>
                  <a:pt x="963" y="2458"/>
                </a:lnTo>
                <a:lnTo>
                  <a:pt x="975" y="2412"/>
                </a:lnTo>
                <a:lnTo>
                  <a:pt x="987" y="2366"/>
                </a:lnTo>
                <a:lnTo>
                  <a:pt x="999" y="2323"/>
                </a:lnTo>
                <a:lnTo>
                  <a:pt x="1011" y="2282"/>
                </a:lnTo>
                <a:lnTo>
                  <a:pt x="1025" y="2243"/>
                </a:lnTo>
                <a:lnTo>
                  <a:pt x="1038" y="2206"/>
                </a:lnTo>
                <a:lnTo>
                  <a:pt x="1050" y="2171"/>
                </a:lnTo>
                <a:lnTo>
                  <a:pt x="1064" y="2138"/>
                </a:lnTo>
                <a:lnTo>
                  <a:pt x="1088" y="2079"/>
                </a:lnTo>
                <a:lnTo>
                  <a:pt x="1112" y="2028"/>
                </a:lnTo>
                <a:lnTo>
                  <a:pt x="1133" y="1987"/>
                </a:lnTo>
                <a:lnTo>
                  <a:pt x="1151" y="1954"/>
                </a:lnTo>
                <a:lnTo>
                  <a:pt x="1164" y="1930"/>
                </a:lnTo>
                <a:lnTo>
                  <a:pt x="1175" y="1911"/>
                </a:lnTo>
                <a:lnTo>
                  <a:pt x="1163" y="1974"/>
                </a:lnTo>
                <a:lnTo>
                  <a:pt x="1152" y="2037"/>
                </a:lnTo>
                <a:lnTo>
                  <a:pt x="1143" y="2099"/>
                </a:lnTo>
                <a:lnTo>
                  <a:pt x="1136" y="2163"/>
                </a:lnTo>
                <a:lnTo>
                  <a:pt x="1130" y="2225"/>
                </a:lnTo>
                <a:lnTo>
                  <a:pt x="1126" y="2287"/>
                </a:lnTo>
                <a:lnTo>
                  <a:pt x="1123" y="2348"/>
                </a:lnTo>
                <a:lnTo>
                  <a:pt x="1122" y="2409"/>
                </a:lnTo>
                <a:lnTo>
                  <a:pt x="1121" y="2470"/>
                </a:lnTo>
                <a:lnTo>
                  <a:pt x="1122" y="2530"/>
                </a:lnTo>
                <a:lnTo>
                  <a:pt x="1124" y="2588"/>
                </a:lnTo>
                <a:lnTo>
                  <a:pt x="1127" y="2646"/>
                </a:lnTo>
                <a:lnTo>
                  <a:pt x="1131" y="2703"/>
                </a:lnTo>
                <a:lnTo>
                  <a:pt x="1136" y="2758"/>
                </a:lnTo>
                <a:lnTo>
                  <a:pt x="1142" y="2813"/>
                </a:lnTo>
                <a:lnTo>
                  <a:pt x="1147" y="2866"/>
                </a:lnTo>
                <a:lnTo>
                  <a:pt x="1154" y="2917"/>
                </a:lnTo>
                <a:lnTo>
                  <a:pt x="1162" y="2967"/>
                </a:lnTo>
                <a:lnTo>
                  <a:pt x="1178" y="3063"/>
                </a:lnTo>
                <a:lnTo>
                  <a:pt x="1194" y="3151"/>
                </a:lnTo>
                <a:lnTo>
                  <a:pt x="1211" y="3230"/>
                </a:lnTo>
                <a:lnTo>
                  <a:pt x="1229" y="3302"/>
                </a:lnTo>
                <a:lnTo>
                  <a:pt x="1245" y="3364"/>
                </a:lnTo>
                <a:lnTo>
                  <a:pt x="1259" y="3415"/>
                </a:lnTo>
                <a:lnTo>
                  <a:pt x="1270" y="3456"/>
                </a:lnTo>
                <a:lnTo>
                  <a:pt x="1338" y="3518"/>
                </a:lnTo>
                <a:lnTo>
                  <a:pt x="1406" y="3578"/>
                </a:lnTo>
                <a:lnTo>
                  <a:pt x="1474" y="3635"/>
                </a:lnTo>
                <a:lnTo>
                  <a:pt x="1543" y="3690"/>
                </a:lnTo>
                <a:lnTo>
                  <a:pt x="1613" y="3742"/>
                </a:lnTo>
                <a:lnTo>
                  <a:pt x="1683" y="3792"/>
                </a:lnTo>
                <a:lnTo>
                  <a:pt x="1752" y="3839"/>
                </a:lnTo>
                <a:lnTo>
                  <a:pt x="1822" y="3885"/>
                </a:lnTo>
                <a:lnTo>
                  <a:pt x="1807" y="3807"/>
                </a:lnTo>
                <a:lnTo>
                  <a:pt x="1793" y="3730"/>
                </a:lnTo>
                <a:lnTo>
                  <a:pt x="1782" y="3655"/>
                </a:lnTo>
                <a:lnTo>
                  <a:pt x="1773" y="3582"/>
                </a:lnTo>
                <a:lnTo>
                  <a:pt x="1765" y="3510"/>
                </a:lnTo>
                <a:lnTo>
                  <a:pt x="1761" y="3441"/>
                </a:lnTo>
                <a:lnTo>
                  <a:pt x="1758" y="3374"/>
                </a:lnTo>
                <a:lnTo>
                  <a:pt x="1755" y="3309"/>
                </a:lnTo>
                <a:lnTo>
                  <a:pt x="1755" y="3246"/>
                </a:lnTo>
                <a:lnTo>
                  <a:pt x="1757" y="3186"/>
                </a:lnTo>
                <a:lnTo>
                  <a:pt x="1759" y="3127"/>
                </a:lnTo>
                <a:lnTo>
                  <a:pt x="1762" y="3070"/>
                </a:lnTo>
                <a:lnTo>
                  <a:pt x="1767" y="3016"/>
                </a:lnTo>
                <a:lnTo>
                  <a:pt x="1772" y="2964"/>
                </a:lnTo>
                <a:lnTo>
                  <a:pt x="1779" y="2915"/>
                </a:lnTo>
                <a:lnTo>
                  <a:pt x="1786" y="2868"/>
                </a:lnTo>
                <a:lnTo>
                  <a:pt x="1793" y="2823"/>
                </a:lnTo>
                <a:lnTo>
                  <a:pt x="1801" y="2781"/>
                </a:lnTo>
                <a:lnTo>
                  <a:pt x="1809" y="2742"/>
                </a:lnTo>
                <a:lnTo>
                  <a:pt x="1818" y="2705"/>
                </a:lnTo>
                <a:lnTo>
                  <a:pt x="1835" y="2639"/>
                </a:lnTo>
                <a:lnTo>
                  <a:pt x="1850" y="2584"/>
                </a:lnTo>
                <a:lnTo>
                  <a:pt x="1864" y="2542"/>
                </a:lnTo>
                <a:lnTo>
                  <a:pt x="1875" y="2511"/>
                </a:lnTo>
                <a:lnTo>
                  <a:pt x="1885" y="2485"/>
                </a:lnTo>
                <a:lnTo>
                  <a:pt x="1884" y="2552"/>
                </a:lnTo>
                <a:lnTo>
                  <a:pt x="1884" y="2620"/>
                </a:lnTo>
                <a:lnTo>
                  <a:pt x="1886" y="2686"/>
                </a:lnTo>
                <a:lnTo>
                  <a:pt x="1889" y="2753"/>
                </a:lnTo>
                <a:lnTo>
                  <a:pt x="1894" y="2819"/>
                </a:lnTo>
                <a:lnTo>
                  <a:pt x="1900" y="2883"/>
                </a:lnTo>
                <a:lnTo>
                  <a:pt x="1908" y="2948"/>
                </a:lnTo>
                <a:lnTo>
                  <a:pt x="1917" y="3012"/>
                </a:lnTo>
                <a:lnTo>
                  <a:pt x="1928" y="3075"/>
                </a:lnTo>
                <a:lnTo>
                  <a:pt x="1939" y="3137"/>
                </a:lnTo>
                <a:lnTo>
                  <a:pt x="1952" y="3198"/>
                </a:lnTo>
                <a:lnTo>
                  <a:pt x="1965" y="3258"/>
                </a:lnTo>
                <a:lnTo>
                  <a:pt x="1979" y="3317"/>
                </a:lnTo>
                <a:lnTo>
                  <a:pt x="1993" y="3375"/>
                </a:lnTo>
                <a:lnTo>
                  <a:pt x="2009" y="3432"/>
                </a:lnTo>
                <a:lnTo>
                  <a:pt x="2024" y="3487"/>
                </a:lnTo>
                <a:lnTo>
                  <a:pt x="2041" y="3541"/>
                </a:lnTo>
                <a:lnTo>
                  <a:pt x="2057" y="3594"/>
                </a:lnTo>
                <a:lnTo>
                  <a:pt x="2073" y="3644"/>
                </a:lnTo>
                <a:lnTo>
                  <a:pt x="2091" y="3694"/>
                </a:lnTo>
                <a:lnTo>
                  <a:pt x="2125" y="3787"/>
                </a:lnTo>
                <a:lnTo>
                  <a:pt x="2158" y="3873"/>
                </a:lnTo>
                <a:lnTo>
                  <a:pt x="2190" y="3951"/>
                </a:lnTo>
                <a:lnTo>
                  <a:pt x="2221" y="4021"/>
                </a:lnTo>
                <a:lnTo>
                  <a:pt x="2248" y="4081"/>
                </a:lnTo>
                <a:lnTo>
                  <a:pt x="2272" y="4131"/>
                </a:lnTo>
                <a:lnTo>
                  <a:pt x="2354" y="4169"/>
                </a:lnTo>
                <a:lnTo>
                  <a:pt x="2435" y="4204"/>
                </a:lnTo>
                <a:lnTo>
                  <a:pt x="2512" y="4235"/>
                </a:lnTo>
                <a:lnTo>
                  <a:pt x="2586" y="4264"/>
                </a:lnTo>
                <a:lnTo>
                  <a:pt x="2656" y="4290"/>
                </a:lnTo>
                <a:lnTo>
                  <a:pt x="2721" y="4312"/>
                </a:lnTo>
                <a:lnTo>
                  <a:pt x="2783" y="4332"/>
                </a:lnTo>
                <a:lnTo>
                  <a:pt x="2839" y="4350"/>
                </a:lnTo>
                <a:lnTo>
                  <a:pt x="2890" y="4365"/>
                </a:lnTo>
                <a:lnTo>
                  <a:pt x="2936" y="4378"/>
                </a:lnTo>
                <a:lnTo>
                  <a:pt x="3008" y="4397"/>
                </a:lnTo>
                <a:lnTo>
                  <a:pt x="3054" y="4407"/>
                </a:lnTo>
                <a:lnTo>
                  <a:pt x="3069" y="4410"/>
                </a:lnTo>
                <a:lnTo>
                  <a:pt x="3075" y="4391"/>
                </a:lnTo>
                <a:lnTo>
                  <a:pt x="3091" y="4339"/>
                </a:lnTo>
                <a:lnTo>
                  <a:pt x="3101" y="4300"/>
                </a:lnTo>
                <a:lnTo>
                  <a:pt x="3112" y="4253"/>
                </a:lnTo>
                <a:lnTo>
                  <a:pt x="3123" y="4200"/>
                </a:lnTo>
                <a:lnTo>
                  <a:pt x="3134" y="4139"/>
                </a:lnTo>
                <a:lnTo>
                  <a:pt x="3144" y="4073"/>
                </a:lnTo>
                <a:lnTo>
                  <a:pt x="3154" y="4001"/>
                </a:lnTo>
                <a:lnTo>
                  <a:pt x="3162" y="3923"/>
                </a:lnTo>
                <a:lnTo>
                  <a:pt x="3165" y="3882"/>
                </a:lnTo>
                <a:lnTo>
                  <a:pt x="3168" y="3839"/>
                </a:lnTo>
                <a:lnTo>
                  <a:pt x="3170" y="3796"/>
                </a:lnTo>
                <a:lnTo>
                  <a:pt x="3171" y="3751"/>
                </a:lnTo>
                <a:lnTo>
                  <a:pt x="3171" y="3705"/>
                </a:lnTo>
                <a:lnTo>
                  <a:pt x="3171" y="3659"/>
                </a:lnTo>
                <a:lnTo>
                  <a:pt x="3170" y="3611"/>
                </a:lnTo>
                <a:lnTo>
                  <a:pt x="3168" y="3562"/>
                </a:lnTo>
                <a:lnTo>
                  <a:pt x="3164" y="3512"/>
                </a:lnTo>
                <a:lnTo>
                  <a:pt x="3160" y="3461"/>
                </a:lnTo>
                <a:lnTo>
                  <a:pt x="3154" y="3410"/>
                </a:lnTo>
                <a:lnTo>
                  <a:pt x="3148" y="3359"/>
                </a:lnTo>
                <a:lnTo>
                  <a:pt x="3140" y="3305"/>
                </a:lnTo>
                <a:lnTo>
                  <a:pt x="3131" y="3251"/>
                </a:lnTo>
                <a:lnTo>
                  <a:pt x="3121" y="3198"/>
                </a:lnTo>
                <a:lnTo>
                  <a:pt x="3109" y="3143"/>
                </a:lnTo>
                <a:lnTo>
                  <a:pt x="3095" y="3087"/>
                </a:lnTo>
                <a:lnTo>
                  <a:pt x="3080" y="3032"/>
                </a:lnTo>
                <a:lnTo>
                  <a:pt x="3063" y="2976"/>
                </a:lnTo>
                <a:lnTo>
                  <a:pt x="3045" y="2919"/>
                </a:lnTo>
                <a:lnTo>
                  <a:pt x="3025" y="2863"/>
                </a:lnTo>
                <a:lnTo>
                  <a:pt x="3003" y="2805"/>
                </a:lnTo>
                <a:lnTo>
                  <a:pt x="2979" y="2748"/>
                </a:lnTo>
                <a:lnTo>
                  <a:pt x="2953" y="2692"/>
                </a:lnTo>
                <a:lnTo>
                  <a:pt x="2926" y="2634"/>
                </a:lnTo>
                <a:lnTo>
                  <a:pt x="2895" y="2576"/>
                </a:lnTo>
                <a:lnTo>
                  <a:pt x="2864" y="2519"/>
                </a:lnTo>
                <a:lnTo>
                  <a:pt x="2830" y="2461"/>
                </a:lnTo>
                <a:lnTo>
                  <a:pt x="2793" y="2403"/>
                </a:lnTo>
                <a:lnTo>
                  <a:pt x="2755" y="2346"/>
                </a:lnTo>
                <a:lnTo>
                  <a:pt x="2714" y="2288"/>
                </a:lnTo>
                <a:lnTo>
                  <a:pt x="2670" y="2231"/>
                </a:lnTo>
                <a:lnTo>
                  <a:pt x="2624" y="2174"/>
                </a:lnTo>
                <a:lnTo>
                  <a:pt x="2576" y="2117"/>
                </a:lnTo>
                <a:lnTo>
                  <a:pt x="2525" y="2061"/>
                </a:lnTo>
                <a:lnTo>
                  <a:pt x="2472" y="2006"/>
                </a:lnTo>
                <a:lnTo>
                  <a:pt x="2415" y="1950"/>
                </a:lnTo>
                <a:lnTo>
                  <a:pt x="2356" y="1895"/>
                </a:lnTo>
                <a:lnTo>
                  <a:pt x="2293" y="1842"/>
                </a:lnTo>
                <a:lnTo>
                  <a:pt x="2228" y="1788"/>
                </a:lnTo>
                <a:lnTo>
                  <a:pt x="2160" y="1735"/>
                </a:lnTo>
                <a:lnTo>
                  <a:pt x="2089" y="1682"/>
                </a:lnTo>
                <a:lnTo>
                  <a:pt x="1983" y="1605"/>
                </a:lnTo>
                <a:lnTo>
                  <a:pt x="1881" y="1528"/>
                </a:lnTo>
                <a:lnTo>
                  <a:pt x="1783" y="1451"/>
                </a:lnTo>
                <a:lnTo>
                  <a:pt x="1688" y="1374"/>
                </a:lnTo>
                <a:lnTo>
                  <a:pt x="1598" y="1297"/>
                </a:lnTo>
                <a:lnTo>
                  <a:pt x="1511" y="1222"/>
                </a:lnTo>
                <a:lnTo>
                  <a:pt x="1429" y="1147"/>
                </a:lnTo>
                <a:lnTo>
                  <a:pt x="1349" y="1073"/>
                </a:lnTo>
                <a:lnTo>
                  <a:pt x="1274" y="1000"/>
                </a:lnTo>
                <a:lnTo>
                  <a:pt x="1201" y="928"/>
                </a:lnTo>
                <a:lnTo>
                  <a:pt x="1132" y="858"/>
                </a:lnTo>
                <a:lnTo>
                  <a:pt x="1067" y="789"/>
                </a:lnTo>
                <a:lnTo>
                  <a:pt x="1006" y="722"/>
                </a:lnTo>
                <a:lnTo>
                  <a:pt x="948" y="657"/>
                </a:lnTo>
                <a:lnTo>
                  <a:pt x="893" y="594"/>
                </a:lnTo>
                <a:lnTo>
                  <a:pt x="842" y="533"/>
                </a:lnTo>
                <a:lnTo>
                  <a:pt x="794" y="475"/>
                </a:lnTo>
                <a:lnTo>
                  <a:pt x="749" y="420"/>
                </a:lnTo>
                <a:lnTo>
                  <a:pt x="708" y="366"/>
                </a:lnTo>
                <a:lnTo>
                  <a:pt x="670" y="316"/>
                </a:lnTo>
                <a:lnTo>
                  <a:pt x="634" y="269"/>
                </a:lnTo>
                <a:lnTo>
                  <a:pt x="603" y="225"/>
                </a:lnTo>
                <a:lnTo>
                  <a:pt x="550" y="147"/>
                </a:lnTo>
                <a:lnTo>
                  <a:pt x="508" y="85"/>
                </a:lnTo>
                <a:lnTo>
                  <a:pt x="479" y="39"/>
                </a:lnTo>
                <a:lnTo>
                  <a:pt x="45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  <a:latin typeface="+mn-lt"/>
              <a:ea typeface="+mn-ea"/>
            </a:endParaRPr>
          </a:p>
        </p:txBody>
      </p:sp>
      <p:sp>
        <p:nvSpPr>
          <p:cNvPr id="5" name="MH_SubTitle_1"/>
          <p:cNvSpPr/>
          <p:nvPr>
            <p:custDataLst>
              <p:tags r:id="rId4"/>
            </p:custDataLst>
          </p:nvPr>
        </p:nvSpPr>
        <p:spPr>
          <a:xfrm>
            <a:off x="3965225" y="3843688"/>
            <a:ext cx="3977044" cy="888302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u"/>
            </a:pPr>
            <a:r>
              <a:rPr lang="zh-CN" altLang="en-US" sz="1600" b="1" dirty="0" smtClean="0">
                <a:solidFill>
                  <a:srgbClr val="002060"/>
                </a:solidFill>
                <a:latin typeface="黑体" pitchFamily="49" charset="-122"/>
                <a:ea typeface="黑体" pitchFamily="49" charset="-122"/>
              </a:rPr>
              <a:t>直接到各考勤员处报名</a:t>
            </a:r>
            <a:endParaRPr lang="en-US" altLang="zh-CN" sz="1600" b="1" dirty="0">
              <a:solidFill>
                <a:srgbClr val="002060"/>
              </a:solidFill>
              <a:latin typeface="黑体" pitchFamily="49" charset="-122"/>
              <a:ea typeface="黑体" pitchFamily="49" charset="-122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u"/>
            </a:pPr>
            <a:r>
              <a:rPr lang="zh-CN" altLang="en-US" sz="1600" b="1" smtClean="0">
                <a:solidFill>
                  <a:srgbClr val="002060"/>
                </a:solidFill>
                <a:latin typeface="黑体" pitchFamily="49" charset="-122"/>
                <a:ea typeface="黑体" pitchFamily="49" charset="-122"/>
              </a:rPr>
              <a:t>各</a:t>
            </a:r>
            <a:r>
              <a:rPr lang="zh-CN" altLang="en-US" sz="1600" b="1" smtClean="0">
                <a:solidFill>
                  <a:srgbClr val="002060"/>
                </a:solidFill>
                <a:latin typeface="黑体" pitchFamily="49" charset="-122"/>
                <a:ea typeface="黑体" pitchFamily="49" charset="-122"/>
              </a:rPr>
              <a:t>分</a:t>
            </a:r>
            <a:r>
              <a:rPr lang="zh-CN" altLang="en-US" sz="1600" b="1">
                <a:solidFill>
                  <a:srgbClr val="002060"/>
                </a:solidFill>
                <a:latin typeface="黑体" pitchFamily="49" charset="-122"/>
                <a:ea typeface="黑体" pitchFamily="49" charset="-122"/>
              </a:rPr>
              <a:t>工会</a:t>
            </a:r>
            <a:r>
              <a:rPr lang="zh-CN" altLang="en-US" sz="1600" b="1" smtClean="0">
                <a:solidFill>
                  <a:srgbClr val="002060"/>
                </a:solidFill>
                <a:latin typeface="黑体" pitchFamily="49" charset="-122"/>
                <a:ea typeface="黑体" pitchFamily="49" charset="-122"/>
              </a:rPr>
              <a:t>统计</a:t>
            </a:r>
            <a:r>
              <a:rPr lang="zh-CN" altLang="en-US" sz="1600" b="1" dirty="0" smtClean="0">
                <a:solidFill>
                  <a:srgbClr val="002060"/>
                </a:solidFill>
                <a:latin typeface="黑体" pitchFamily="49" charset="-122"/>
                <a:ea typeface="黑体" pitchFamily="49" charset="-122"/>
              </a:rPr>
              <a:t>、汇总</a:t>
            </a:r>
            <a:endParaRPr lang="en-US" altLang="zh-CN" sz="1600" b="1" dirty="0">
              <a:solidFill>
                <a:srgbClr val="002060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6" name="MH_SubTitle_1"/>
          <p:cNvSpPr/>
          <p:nvPr>
            <p:custDataLst>
              <p:tags r:id="rId5"/>
            </p:custDataLst>
          </p:nvPr>
        </p:nvSpPr>
        <p:spPr>
          <a:xfrm>
            <a:off x="4932040" y="2814627"/>
            <a:ext cx="3222104" cy="932204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u"/>
            </a:pPr>
            <a:r>
              <a:rPr lang="zh-CN" altLang="en-US" sz="1600" b="1" dirty="0">
                <a:solidFill>
                  <a:srgbClr val="002060"/>
                </a:solidFill>
                <a:latin typeface="黑体" pitchFamily="49" charset="-122"/>
                <a:ea typeface="黑体" pitchFamily="49" charset="-122"/>
              </a:rPr>
              <a:t>报名截止时间</a:t>
            </a:r>
            <a:r>
              <a:rPr lang="zh-CN" altLang="en-US" sz="1600" b="1" dirty="0" smtClean="0">
                <a:solidFill>
                  <a:srgbClr val="002060"/>
                </a:solidFill>
                <a:latin typeface="黑体" pitchFamily="49" charset="-122"/>
                <a:ea typeface="黑体" pitchFamily="49" charset="-122"/>
              </a:rPr>
              <a:t>：</a:t>
            </a:r>
            <a:r>
              <a:rPr lang="en-US" altLang="zh-CN" sz="1600" b="1" dirty="0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9</a:t>
            </a:r>
            <a:r>
              <a:rPr lang="zh-CN" altLang="en-US" sz="1600" b="1" dirty="0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月</a:t>
            </a:r>
            <a:r>
              <a:rPr lang="en-US" altLang="zh-CN" sz="1600" b="1" dirty="0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22</a:t>
            </a:r>
            <a:r>
              <a:rPr lang="zh-CN" altLang="en-US" sz="1600" b="1" dirty="0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日</a:t>
            </a:r>
            <a:r>
              <a:rPr lang="en-US" altLang="zh-CN" sz="1600" b="1" dirty="0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16:00</a:t>
            </a:r>
            <a:endParaRPr lang="en-US" altLang="zh-CN" sz="1600" b="1" u="sng" dirty="0">
              <a:solidFill>
                <a:srgbClr val="FF0000"/>
              </a:solidFill>
              <a:latin typeface="黑体" pitchFamily="49" charset="-122"/>
              <a:ea typeface="黑体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（先报先得，额满截止）</a:t>
            </a:r>
            <a:endParaRPr lang="en-US" altLang="zh-CN" sz="1400" b="1" dirty="0">
              <a:solidFill>
                <a:srgbClr val="FF0000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8" name="MH_Other_2"/>
          <p:cNvSpPr>
            <a:spLocks/>
          </p:cNvSpPr>
          <p:nvPr>
            <p:custDataLst>
              <p:tags r:id="rId6"/>
            </p:custDataLst>
          </p:nvPr>
        </p:nvSpPr>
        <p:spPr bwMode="auto">
          <a:xfrm flipH="1">
            <a:off x="7977545" y="2571750"/>
            <a:ext cx="784225" cy="923925"/>
          </a:xfrm>
          <a:custGeom>
            <a:avLst/>
            <a:gdLst>
              <a:gd name="T0" fmla="*/ 894085 w 4268"/>
              <a:gd name="T1" fmla="*/ 1679836 h 5034"/>
              <a:gd name="T2" fmla="*/ 695736 w 4268"/>
              <a:gd name="T3" fmla="*/ 1585986 h 5034"/>
              <a:gd name="T4" fmla="*/ 499280 w 4268"/>
              <a:gd name="T5" fmla="*/ 1455429 h 5034"/>
              <a:gd name="T6" fmla="*/ 311151 w 4268"/>
              <a:gd name="T7" fmla="*/ 1274163 h 5034"/>
              <a:gd name="T8" fmla="*/ 154818 w 4268"/>
              <a:gd name="T9" fmla="*/ 1035375 h 5034"/>
              <a:gd name="T10" fmla="*/ 85169 w 4268"/>
              <a:gd name="T11" fmla="*/ 858272 h 5034"/>
              <a:gd name="T12" fmla="*/ 47316 w 4268"/>
              <a:gd name="T13" fmla="*/ 693656 h 5034"/>
              <a:gd name="T14" fmla="*/ 27633 w 4268"/>
              <a:gd name="T15" fmla="*/ 597914 h 5034"/>
              <a:gd name="T16" fmla="*/ 757 w 4268"/>
              <a:gd name="T17" fmla="*/ 830647 h 5034"/>
              <a:gd name="T18" fmla="*/ 11356 w 4268"/>
              <a:gd name="T19" fmla="*/ 1056567 h 5034"/>
              <a:gd name="T20" fmla="*/ 50723 w 4268"/>
              <a:gd name="T21" fmla="*/ 1251079 h 5034"/>
              <a:gd name="T22" fmla="*/ 127564 w 4268"/>
              <a:gd name="T23" fmla="*/ 1457700 h 5034"/>
              <a:gd name="T24" fmla="*/ 227117 w 4268"/>
              <a:gd name="T25" fmla="*/ 1628749 h 5034"/>
              <a:gd name="T26" fmla="*/ 332348 w 4268"/>
              <a:gd name="T27" fmla="*/ 1749467 h 5034"/>
              <a:gd name="T28" fmla="*/ 444771 w 4268"/>
              <a:gd name="T29" fmla="*/ 1832342 h 5034"/>
              <a:gd name="T30" fmla="*/ 560980 w 4268"/>
              <a:gd name="T31" fmla="*/ 1881538 h 5034"/>
              <a:gd name="T32" fmla="*/ 676431 w 4268"/>
              <a:gd name="T33" fmla="*/ 1903108 h 5034"/>
              <a:gd name="T34" fmla="*/ 843362 w 4268"/>
              <a:gd name="T35" fmla="*/ 1892512 h 5034"/>
              <a:gd name="T36" fmla="*/ 1038683 w 4268"/>
              <a:gd name="T37" fmla="*/ 1858832 h 5034"/>
              <a:gd name="T38" fmla="*/ 1322201 w 4268"/>
              <a:gd name="T39" fmla="*/ 1838775 h 5034"/>
              <a:gd name="T40" fmla="*/ 1516008 w 4268"/>
              <a:gd name="T41" fmla="*/ 1785039 h 5034"/>
              <a:gd name="T42" fmla="*/ 1579979 w 4268"/>
              <a:gd name="T43" fmla="*/ 1750602 h 5034"/>
              <a:gd name="T44" fmla="*/ 1398664 w 4268"/>
              <a:gd name="T45" fmla="*/ 1771037 h 5034"/>
              <a:gd name="T46" fmla="*/ 1156406 w 4268"/>
              <a:gd name="T47" fmla="*/ 1752872 h 5034"/>
              <a:gd name="T48" fmla="*/ 157089 w 4268"/>
              <a:gd name="T49" fmla="*/ 73036 h 5034"/>
              <a:gd name="T50" fmla="*/ 126807 w 4268"/>
              <a:gd name="T51" fmla="*/ 278522 h 5034"/>
              <a:gd name="T52" fmla="*/ 120751 w 4268"/>
              <a:gd name="T53" fmla="*/ 466979 h 5034"/>
              <a:gd name="T54" fmla="*/ 135135 w 4268"/>
              <a:gd name="T55" fmla="*/ 637271 h 5034"/>
              <a:gd name="T56" fmla="*/ 171474 w 4268"/>
              <a:gd name="T57" fmla="*/ 576344 h 5034"/>
              <a:gd name="T58" fmla="*/ 238473 w 4268"/>
              <a:gd name="T59" fmla="*/ 459788 h 5034"/>
              <a:gd name="T60" fmla="*/ 209705 w 4268"/>
              <a:gd name="T61" fmla="*/ 571803 h 5034"/>
              <a:gd name="T62" fmla="*/ 193428 w 4268"/>
              <a:gd name="T63" fmla="*/ 742095 h 5034"/>
              <a:gd name="T64" fmla="*/ 209326 w 4268"/>
              <a:gd name="T65" fmla="*/ 910495 h 5034"/>
              <a:gd name="T66" fmla="*/ 282761 w 4268"/>
              <a:gd name="T67" fmla="*/ 1059973 h 5034"/>
              <a:gd name="T68" fmla="*/ 341812 w 4268"/>
              <a:gd name="T69" fmla="*/ 1099330 h 5034"/>
              <a:gd name="T70" fmla="*/ 369066 w 4268"/>
              <a:gd name="T71" fmla="*/ 912765 h 5034"/>
              <a:gd name="T72" fmla="*/ 420924 w 4268"/>
              <a:gd name="T73" fmla="*/ 767449 h 5034"/>
              <a:gd name="T74" fmla="*/ 430009 w 4268"/>
              <a:gd name="T75" fmla="*/ 818537 h 5034"/>
              <a:gd name="T76" fmla="*/ 428116 w 4268"/>
              <a:gd name="T77" fmla="*/ 1022887 h 5034"/>
              <a:gd name="T78" fmla="*/ 465212 w 4268"/>
              <a:gd name="T79" fmla="*/ 1249565 h 5034"/>
              <a:gd name="T80" fmla="*/ 610567 w 4268"/>
              <a:gd name="T81" fmla="*/ 1416073 h 5034"/>
              <a:gd name="T82" fmla="*/ 668103 w 4268"/>
              <a:gd name="T83" fmla="*/ 1328278 h 5034"/>
              <a:gd name="T84" fmla="*/ 670753 w 4268"/>
              <a:gd name="T85" fmla="*/ 1121657 h 5034"/>
              <a:gd name="T86" fmla="*/ 705578 w 4268"/>
              <a:gd name="T87" fmla="*/ 961961 h 5034"/>
              <a:gd name="T88" fmla="*/ 719205 w 4268"/>
              <a:gd name="T89" fmla="*/ 1091004 h 5034"/>
              <a:gd name="T90" fmla="*/ 760464 w 4268"/>
              <a:gd name="T91" fmla="*/ 1298760 h 5034"/>
              <a:gd name="T92" fmla="*/ 840713 w 4268"/>
              <a:gd name="T93" fmla="*/ 1521654 h 5034"/>
              <a:gd name="T94" fmla="*/ 1029977 w 4268"/>
              <a:gd name="T95" fmla="*/ 1631776 h 5034"/>
              <a:gd name="T96" fmla="*/ 1163976 w 4268"/>
              <a:gd name="T97" fmla="*/ 1661672 h 5034"/>
              <a:gd name="T98" fmla="*/ 1198044 w 4268"/>
              <a:gd name="T99" fmla="*/ 1469052 h 5034"/>
              <a:gd name="T100" fmla="*/ 1196151 w 4268"/>
              <a:gd name="T101" fmla="*/ 1309735 h 5034"/>
              <a:gd name="T102" fmla="*/ 1159434 w 4268"/>
              <a:gd name="T103" fmla="*/ 1126198 h 5034"/>
              <a:gd name="T104" fmla="*/ 1071237 w 4268"/>
              <a:gd name="T105" fmla="*/ 931308 h 5034"/>
              <a:gd name="T106" fmla="*/ 914147 w 4268"/>
              <a:gd name="T107" fmla="*/ 737932 h 5034"/>
              <a:gd name="T108" fmla="*/ 674917 w 4268"/>
              <a:gd name="T109" fmla="*/ 549097 h 5034"/>
              <a:gd name="T110" fmla="*/ 403890 w 4268"/>
              <a:gd name="T111" fmla="*/ 298579 h 5034"/>
              <a:gd name="T112" fmla="*/ 239987 w 4268"/>
              <a:gd name="T113" fmla="*/ 101797 h 5034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</a:gdLst>
            <a:ahLst/>
            <a:cxnLst>
              <a:cxn ang="T114">
                <a:pos x="T0" y="T1"/>
              </a:cxn>
              <a:cxn ang="T115">
                <a:pos x="T2" y="T3"/>
              </a:cxn>
              <a:cxn ang="T116">
                <a:pos x="T4" y="T5"/>
              </a:cxn>
              <a:cxn ang="T117">
                <a:pos x="T6" y="T7"/>
              </a:cxn>
              <a:cxn ang="T118">
                <a:pos x="T8" y="T9"/>
              </a:cxn>
              <a:cxn ang="T119">
                <a:pos x="T10" y="T11"/>
              </a:cxn>
              <a:cxn ang="T120">
                <a:pos x="T12" y="T13"/>
              </a:cxn>
              <a:cxn ang="T121">
                <a:pos x="T14" y="T15"/>
              </a:cxn>
              <a:cxn ang="T122">
                <a:pos x="T16" y="T17"/>
              </a:cxn>
              <a:cxn ang="T123">
                <a:pos x="T18" y="T19"/>
              </a:cxn>
              <a:cxn ang="T124">
                <a:pos x="T20" y="T21"/>
              </a:cxn>
              <a:cxn ang="T125">
                <a:pos x="T22" y="T23"/>
              </a:cxn>
              <a:cxn ang="T126">
                <a:pos x="T24" y="T25"/>
              </a:cxn>
              <a:cxn ang="T127">
                <a:pos x="T26" y="T27"/>
              </a:cxn>
              <a:cxn ang="T128">
                <a:pos x="T28" y="T29"/>
              </a:cxn>
              <a:cxn ang="T129">
                <a:pos x="T30" y="T31"/>
              </a:cxn>
              <a:cxn ang="T130">
                <a:pos x="T32" y="T33"/>
              </a:cxn>
              <a:cxn ang="T131">
                <a:pos x="T34" y="T35"/>
              </a:cxn>
              <a:cxn ang="T132">
                <a:pos x="T36" y="T37"/>
              </a:cxn>
              <a:cxn ang="T133">
                <a:pos x="T38" y="T39"/>
              </a:cxn>
              <a:cxn ang="T134">
                <a:pos x="T40" y="T41"/>
              </a:cxn>
              <a:cxn ang="T135">
                <a:pos x="T42" y="T43"/>
              </a:cxn>
              <a:cxn ang="T136">
                <a:pos x="T44" y="T45"/>
              </a:cxn>
              <a:cxn ang="T137">
                <a:pos x="T46" y="T47"/>
              </a:cxn>
              <a:cxn ang="T138">
                <a:pos x="T48" y="T49"/>
              </a:cxn>
              <a:cxn ang="T139">
                <a:pos x="T50" y="T51"/>
              </a:cxn>
              <a:cxn ang="T140">
                <a:pos x="T52" y="T53"/>
              </a:cxn>
              <a:cxn ang="T141">
                <a:pos x="T54" y="T55"/>
              </a:cxn>
              <a:cxn ang="T142">
                <a:pos x="T56" y="T57"/>
              </a:cxn>
              <a:cxn ang="T143">
                <a:pos x="T58" y="T59"/>
              </a:cxn>
              <a:cxn ang="T144">
                <a:pos x="T60" y="T61"/>
              </a:cxn>
              <a:cxn ang="T145">
                <a:pos x="T62" y="T63"/>
              </a:cxn>
              <a:cxn ang="T146">
                <a:pos x="T64" y="T65"/>
              </a:cxn>
              <a:cxn ang="T147">
                <a:pos x="T66" y="T67"/>
              </a:cxn>
              <a:cxn ang="T148">
                <a:pos x="T68" y="T69"/>
              </a:cxn>
              <a:cxn ang="T149">
                <a:pos x="T70" y="T71"/>
              </a:cxn>
              <a:cxn ang="T150">
                <a:pos x="T72" y="T73"/>
              </a:cxn>
              <a:cxn ang="T151">
                <a:pos x="T74" y="T75"/>
              </a:cxn>
              <a:cxn ang="T152">
                <a:pos x="T76" y="T77"/>
              </a:cxn>
              <a:cxn ang="T153">
                <a:pos x="T78" y="T79"/>
              </a:cxn>
              <a:cxn ang="T154">
                <a:pos x="T80" y="T81"/>
              </a:cxn>
              <a:cxn ang="T155">
                <a:pos x="T82" y="T83"/>
              </a:cxn>
              <a:cxn ang="T156">
                <a:pos x="T84" y="T85"/>
              </a:cxn>
              <a:cxn ang="T157">
                <a:pos x="T86" y="T87"/>
              </a:cxn>
              <a:cxn ang="T158">
                <a:pos x="T88" y="T89"/>
              </a:cxn>
              <a:cxn ang="T159">
                <a:pos x="T90" y="T91"/>
              </a:cxn>
              <a:cxn ang="T160">
                <a:pos x="T92" y="T93"/>
              </a:cxn>
              <a:cxn ang="T161">
                <a:pos x="T94" y="T95"/>
              </a:cxn>
              <a:cxn ang="T162">
                <a:pos x="T96" y="T97"/>
              </a:cxn>
              <a:cxn ang="T163">
                <a:pos x="T98" y="T99"/>
              </a:cxn>
              <a:cxn ang="T164">
                <a:pos x="T100" y="T101"/>
              </a:cxn>
              <a:cxn ang="T165">
                <a:pos x="T102" y="T103"/>
              </a:cxn>
              <a:cxn ang="T166">
                <a:pos x="T104" y="T105"/>
              </a:cxn>
              <a:cxn ang="T167">
                <a:pos x="T106" y="T107"/>
              </a:cxn>
              <a:cxn ang="T168">
                <a:pos x="T108" y="T109"/>
              </a:cxn>
              <a:cxn ang="T169">
                <a:pos x="T110" y="T111"/>
              </a:cxn>
              <a:cxn ang="T170">
                <a:pos x="T112" y="T113"/>
              </a:cxn>
            </a:cxnLst>
            <a:rect l="0" t="0" r="r" b="b"/>
            <a:pathLst>
              <a:path w="4268" h="5034">
                <a:moveTo>
                  <a:pt x="2846" y="4597"/>
                </a:moveTo>
                <a:lnTo>
                  <a:pt x="2846" y="4597"/>
                </a:lnTo>
                <a:lnTo>
                  <a:pt x="2803" y="4585"/>
                </a:lnTo>
                <a:lnTo>
                  <a:pt x="2749" y="4571"/>
                </a:lnTo>
                <a:lnTo>
                  <a:pt x="2687" y="4553"/>
                </a:lnTo>
                <a:lnTo>
                  <a:pt x="2617" y="4531"/>
                </a:lnTo>
                <a:lnTo>
                  <a:pt x="2538" y="4504"/>
                </a:lnTo>
                <a:lnTo>
                  <a:pt x="2454" y="4474"/>
                </a:lnTo>
                <a:lnTo>
                  <a:pt x="2362" y="4439"/>
                </a:lnTo>
                <a:lnTo>
                  <a:pt x="2265" y="4399"/>
                </a:lnTo>
                <a:lnTo>
                  <a:pt x="2215" y="4378"/>
                </a:lnTo>
                <a:lnTo>
                  <a:pt x="2164" y="4355"/>
                </a:lnTo>
                <a:lnTo>
                  <a:pt x="2112" y="4331"/>
                </a:lnTo>
                <a:lnTo>
                  <a:pt x="2059" y="4305"/>
                </a:lnTo>
                <a:lnTo>
                  <a:pt x="2004" y="4279"/>
                </a:lnTo>
                <a:lnTo>
                  <a:pt x="1950" y="4251"/>
                </a:lnTo>
                <a:lnTo>
                  <a:pt x="1894" y="4222"/>
                </a:lnTo>
                <a:lnTo>
                  <a:pt x="1838" y="4191"/>
                </a:lnTo>
                <a:lnTo>
                  <a:pt x="1781" y="4158"/>
                </a:lnTo>
                <a:lnTo>
                  <a:pt x="1724" y="4125"/>
                </a:lnTo>
                <a:lnTo>
                  <a:pt x="1666" y="4089"/>
                </a:lnTo>
                <a:lnTo>
                  <a:pt x="1608" y="4052"/>
                </a:lnTo>
                <a:lnTo>
                  <a:pt x="1550" y="4014"/>
                </a:lnTo>
                <a:lnTo>
                  <a:pt x="1492" y="3974"/>
                </a:lnTo>
                <a:lnTo>
                  <a:pt x="1434" y="3933"/>
                </a:lnTo>
                <a:lnTo>
                  <a:pt x="1376" y="3891"/>
                </a:lnTo>
                <a:lnTo>
                  <a:pt x="1319" y="3846"/>
                </a:lnTo>
                <a:lnTo>
                  <a:pt x="1261" y="3800"/>
                </a:lnTo>
                <a:lnTo>
                  <a:pt x="1204" y="3752"/>
                </a:lnTo>
                <a:lnTo>
                  <a:pt x="1147" y="3702"/>
                </a:lnTo>
                <a:lnTo>
                  <a:pt x="1092" y="3651"/>
                </a:lnTo>
                <a:lnTo>
                  <a:pt x="1036" y="3598"/>
                </a:lnTo>
                <a:lnTo>
                  <a:pt x="981" y="3543"/>
                </a:lnTo>
                <a:lnTo>
                  <a:pt x="927" y="3487"/>
                </a:lnTo>
                <a:lnTo>
                  <a:pt x="874" y="3428"/>
                </a:lnTo>
                <a:lnTo>
                  <a:pt x="822" y="3367"/>
                </a:lnTo>
                <a:lnTo>
                  <a:pt x="770" y="3305"/>
                </a:lnTo>
                <a:lnTo>
                  <a:pt x="720" y="3241"/>
                </a:lnTo>
                <a:lnTo>
                  <a:pt x="671" y="3174"/>
                </a:lnTo>
                <a:lnTo>
                  <a:pt x="624" y="3106"/>
                </a:lnTo>
                <a:lnTo>
                  <a:pt x="577" y="3037"/>
                </a:lnTo>
                <a:lnTo>
                  <a:pt x="533" y="2965"/>
                </a:lnTo>
                <a:lnTo>
                  <a:pt x="489" y="2891"/>
                </a:lnTo>
                <a:lnTo>
                  <a:pt x="448" y="2814"/>
                </a:lnTo>
                <a:lnTo>
                  <a:pt x="409" y="2736"/>
                </a:lnTo>
                <a:lnTo>
                  <a:pt x="371" y="2656"/>
                </a:lnTo>
                <a:lnTo>
                  <a:pt x="334" y="2573"/>
                </a:lnTo>
                <a:lnTo>
                  <a:pt x="318" y="2531"/>
                </a:lnTo>
                <a:lnTo>
                  <a:pt x="301" y="2489"/>
                </a:lnTo>
                <a:lnTo>
                  <a:pt x="284" y="2445"/>
                </a:lnTo>
                <a:lnTo>
                  <a:pt x="268" y="2402"/>
                </a:lnTo>
                <a:lnTo>
                  <a:pt x="253" y="2357"/>
                </a:lnTo>
                <a:lnTo>
                  <a:pt x="238" y="2312"/>
                </a:lnTo>
                <a:lnTo>
                  <a:pt x="225" y="2268"/>
                </a:lnTo>
                <a:lnTo>
                  <a:pt x="212" y="2221"/>
                </a:lnTo>
                <a:lnTo>
                  <a:pt x="198" y="2175"/>
                </a:lnTo>
                <a:lnTo>
                  <a:pt x="186" y="2127"/>
                </a:lnTo>
                <a:lnTo>
                  <a:pt x="174" y="2080"/>
                </a:lnTo>
                <a:lnTo>
                  <a:pt x="163" y="2031"/>
                </a:lnTo>
                <a:lnTo>
                  <a:pt x="152" y="1983"/>
                </a:lnTo>
                <a:lnTo>
                  <a:pt x="142" y="1933"/>
                </a:lnTo>
                <a:lnTo>
                  <a:pt x="134" y="1884"/>
                </a:lnTo>
                <a:lnTo>
                  <a:pt x="125" y="1833"/>
                </a:lnTo>
                <a:lnTo>
                  <a:pt x="117" y="1781"/>
                </a:lnTo>
                <a:lnTo>
                  <a:pt x="110" y="1730"/>
                </a:lnTo>
                <a:lnTo>
                  <a:pt x="103" y="1678"/>
                </a:lnTo>
                <a:lnTo>
                  <a:pt x="98" y="1624"/>
                </a:lnTo>
                <a:lnTo>
                  <a:pt x="92" y="1571"/>
                </a:lnTo>
                <a:lnTo>
                  <a:pt x="88" y="1517"/>
                </a:lnTo>
                <a:lnTo>
                  <a:pt x="84" y="1533"/>
                </a:lnTo>
                <a:lnTo>
                  <a:pt x="73" y="1580"/>
                </a:lnTo>
                <a:lnTo>
                  <a:pt x="59" y="1654"/>
                </a:lnTo>
                <a:lnTo>
                  <a:pt x="50" y="1702"/>
                </a:lnTo>
                <a:lnTo>
                  <a:pt x="41" y="1756"/>
                </a:lnTo>
                <a:lnTo>
                  <a:pt x="33" y="1816"/>
                </a:lnTo>
                <a:lnTo>
                  <a:pt x="24" y="1881"/>
                </a:lnTo>
                <a:lnTo>
                  <a:pt x="18" y="1952"/>
                </a:lnTo>
                <a:lnTo>
                  <a:pt x="11" y="2028"/>
                </a:lnTo>
                <a:lnTo>
                  <a:pt x="5" y="2109"/>
                </a:lnTo>
                <a:lnTo>
                  <a:pt x="2" y="2195"/>
                </a:lnTo>
                <a:lnTo>
                  <a:pt x="0" y="2286"/>
                </a:lnTo>
                <a:lnTo>
                  <a:pt x="1" y="2379"/>
                </a:lnTo>
                <a:lnTo>
                  <a:pt x="3" y="2477"/>
                </a:lnTo>
                <a:lnTo>
                  <a:pt x="6" y="2528"/>
                </a:lnTo>
                <a:lnTo>
                  <a:pt x="9" y="2579"/>
                </a:lnTo>
                <a:lnTo>
                  <a:pt x="13" y="2631"/>
                </a:lnTo>
                <a:lnTo>
                  <a:pt x="18" y="2684"/>
                </a:lnTo>
                <a:lnTo>
                  <a:pt x="23" y="2737"/>
                </a:lnTo>
                <a:lnTo>
                  <a:pt x="30" y="2792"/>
                </a:lnTo>
                <a:lnTo>
                  <a:pt x="38" y="2847"/>
                </a:lnTo>
                <a:lnTo>
                  <a:pt x="45" y="2902"/>
                </a:lnTo>
                <a:lnTo>
                  <a:pt x="54" y="2958"/>
                </a:lnTo>
                <a:lnTo>
                  <a:pt x="65" y="3015"/>
                </a:lnTo>
                <a:lnTo>
                  <a:pt x="77" y="3072"/>
                </a:lnTo>
                <a:lnTo>
                  <a:pt x="89" y="3130"/>
                </a:lnTo>
                <a:lnTo>
                  <a:pt x="102" y="3189"/>
                </a:lnTo>
                <a:lnTo>
                  <a:pt x="117" y="3247"/>
                </a:lnTo>
                <a:lnTo>
                  <a:pt x="134" y="3306"/>
                </a:lnTo>
                <a:lnTo>
                  <a:pt x="150" y="3366"/>
                </a:lnTo>
                <a:lnTo>
                  <a:pt x="169" y="3425"/>
                </a:lnTo>
                <a:lnTo>
                  <a:pt x="188" y="3486"/>
                </a:lnTo>
                <a:lnTo>
                  <a:pt x="209" y="3546"/>
                </a:lnTo>
                <a:lnTo>
                  <a:pt x="232" y="3607"/>
                </a:lnTo>
                <a:lnTo>
                  <a:pt x="256" y="3667"/>
                </a:lnTo>
                <a:lnTo>
                  <a:pt x="282" y="3729"/>
                </a:lnTo>
                <a:lnTo>
                  <a:pt x="309" y="3790"/>
                </a:lnTo>
                <a:lnTo>
                  <a:pt x="337" y="3852"/>
                </a:lnTo>
                <a:lnTo>
                  <a:pt x="367" y="3913"/>
                </a:lnTo>
                <a:lnTo>
                  <a:pt x="399" y="3974"/>
                </a:lnTo>
                <a:lnTo>
                  <a:pt x="431" y="4036"/>
                </a:lnTo>
                <a:lnTo>
                  <a:pt x="467" y="4097"/>
                </a:lnTo>
                <a:lnTo>
                  <a:pt x="504" y="4158"/>
                </a:lnTo>
                <a:lnTo>
                  <a:pt x="542" y="4218"/>
                </a:lnTo>
                <a:lnTo>
                  <a:pt x="571" y="4262"/>
                </a:lnTo>
                <a:lnTo>
                  <a:pt x="600" y="4304"/>
                </a:lnTo>
                <a:lnTo>
                  <a:pt x="629" y="4346"/>
                </a:lnTo>
                <a:lnTo>
                  <a:pt x="659" y="4385"/>
                </a:lnTo>
                <a:lnTo>
                  <a:pt x="689" y="4423"/>
                </a:lnTo>
                <a:lnTo>
                  <a:pt x="720" y="4459"/>
                </a:lnTo>
                <a:lnTo>
                  <a:pt x="750" y="4495"/>
                </a:lnTo>
                <a:lnTo>
                  <a:pt x="782" y="4529"/>
                </a:lnTo>
                <a:lnTo>
                  <a:pt x="814" y="4562"/>
                </a:lnTo>
                <a:lnTo>
                  <a:pt x="845" y="4593"/>
                </a:lnTo>
                <a:lnTo>
                  <a:pt x="878" y="4623"/>
                </a:lnTo>
                <a:lnTo>
                  <a:pt x="910" y="4652"/>
                </a:lnTo>
                <a:lnTo>
                  <a:pt x="942" y="4680"/>
                </a:lnTo>
                <a:lnTo>
                  <a:pt x="976" y="4707"/>
                </a:lnTo>
                <a:lnTo>
                  <a:pt x="1008" y="4732"/>
                </a:lnTo>
                <a:lnTo>
                  <a:pt x="1042" y="4756"/>
                </a:lnTo>
                <a:lnTo>
                  <a:pt x="1075" y="4779"/>
                </a:lnTo>
                <a:lnTo>
                  <a:pt x="1108" y="4801"/>
                </a:lnTo>
                <a:lnTo>
                  <a:pt x="1142" y="4822"/>
                </a:lnTo>
                <a:lnTo>
                  <a:pt x="1175" y="4842"/>
                </a:lnTo>
                <a:lnTo>
                  <a:pt x="1210" y="4860"/>
                </a:lnTo>
                <a:lnTo>
                  <a:pt x="1243" y="4878"/>
                </a:lnTo>
                <a:lnTo>
                  <a:pt x="1277" y="4894"/>
                </a:lnTo>
                <a:lnTo>
                  <a:pt x="1311" y="4910"/>
                </a:lnTo>
                <a:lnTo>
                  <a:pt x="1346" y="4924"/>
                </a:lnTo>
                <a:lnTo>
                  <a:pt x="1380" y="4938"/>
                </a:lnTo>
                <a:lnTo>
                  <a:pt x="1414" y="4950"/>
                </a:lnTo>
                <a:lnTo>
                  <a:pt x="1449" y="4961"/>
                </a:lnTo>
                <a:lnTo>
                  <a:pt x="1482" y="4972"/>
                </a:lnTo>
                <a:lnTo>
                  <a:pt x="1517" y="4981"/>
                </a:lnTo>
                <a:lnTo>
                  <a:pt x="1550" y="4990"/>
                </a:lnTo>
                <a:lnTo>
                  <a:pt x="1585" y="4998"/>
                </a:lnTo>
                <a:lnTo>
                  <a:pt x="1618" y="5006"/>
                </a:lnTo>
                <a:lnTo>
                  <a:pt x="1653" y="5011"/>
                </a:lnTo>
                <a:lnTo>
                  <a:pt x="1686" y="5017"/>
                </a:lnTo>
                <a:lnTo>
                  <a:pt x="1720" y="5022"/>
                </a:lnTo>
                <a:lnTo>
                  <a:pt x="1753" y="5026"/>
                </a:lnTo>
                <a:lnTo>
                  <a:pt x="1787" y="5029"/>
                </a:lnTo>
                <a:lnTo>
                  <a:pt x="1820" y="5032"/>
                </a:lnTo>
                <a:lnTo>
                  <a:pt x="1852" y="5033"/>
                </a:lnTo>
                <a:lnTo>
                  <a:pt x="1886" y="5034"/>
                </a:lnTo>
                <a:lnTo>
                  <a:pt x="1918" y="5034"/>
                </a:lnTo>
                <a:lnTo>
                  <a:pt x="1983" y="5033"/>
                </a:lnTo>
                <a:lnTo>
                  <a:pt x="2047" y="5028"/>
                </a:lnTo>
                <a:lnTo>
                  <a:pt x="2108" y="5022"/>
                </a:lnTo>
                <a:lnTo>
                  <a:pt x="2169" y="5013"/>
                </a:lnTo>
                <a:lnTo>
                  <a:pt x="2228" y="5001"/>
                </a:lnTo>
                <a:lnTo>
                  <a:pt x="2286" y="4989"/>
                </a:lnTo>
                <a:lnTo>
                  <a:pt x="2343" y="4975"/>
                </a:lnTo>
                <a:lnTo>
                  <a:pt x="2397" y="4958"/>
                </a:lnTo>
                <a:lnTo>
                  <a:pt x="2449" y="4940"/>
                </a:lnTo>
                <a:lnTo>
                  <a:pt x="2501" y="4921"/>
                </a:lnTo>
                <a:lnTo>
                  <a:pt x="2549" y="4901"/>
                </a:lnTo>
                <a:lnTo>
                  <a:pt x="2648" y="4908"/>
                </a:lnTo>
                <a:lnTo>
                  <a:pt x="2744" y="4912"/>
                </a:lnTo>
                <a:lnTo>
                  <a:pt x="2839" y="4914"/>
                </a:lnTo>
                <a:lnTo>
                  <a:pt x="2930" y="4914"/>
                </a:lnTo>
                <a:lnTo>
                  <a:pt x="3018" y="4911"/>
                </a:lnTo>
                <a:lnTo>
                  <a:pt x="3104" y="4907"/>
                </a:lnTo>
                <a:lnTo>
                  <a:pt x="3188" y="4900"/>
                </a:lnTo>
                <a:lnTo>
                  <a:pt x="3268" y="4892"/>
                </a:lnTo>
                <a:lnTo>
                  <a:pt x="3346" y="4882"/>
                </a:lnTo>
                <a:lnTo>
                  <a:pt x="3421" y="4871"/>
                </a:lnTo>
                <a:lnTo>
                  <a:pt x="3493" y="4859"/>
                </a:lnTo>
                <a:lnTo>
                  <a:pt x="3563" y="4845"/>
                </a:lnTo>
                <a:lnTo>
                  <a:pt x="3628" y="4831"/>
                </a:lnTo>
                <a:lnTo>
                  <a:pt x="3692" y="4815"/>
                </a:lnTo>
                <a:lnTo>
                  <a:pt x="3752" y="4800"/>
                </a:lnTo>
                <a:lnTo>
                  <a:pt x="3809" y="4784"/>
                </a:lnTo>
                <a:lnTo>
                  <a:pt x="3864" y="4767"/>
                </a:lnTo>
                <a:lnTo>
                  <a:pt x="3914" y="4750"/>
                </a:lnTo>
                <a:lnTo>
                  <a:pt x="3962" y="4734"/>
                </a:lnTo>
                <a:lnTo>
                  <a:pt x="4005" y="4717"/>
                </a:lnTo>
                <a:lnTo>
                  <a:pt x="4047" y="4701"/>
                </a:lnTo>
                <a:lnTo>
                  <a:pt x="4085" y="4686"/>
                </a:lnTo>
                <a:lnTo>
                  <a:pt x="4149" y="4658"/>
                </a:lnTo>
                <a:lnTo>
                  <a:pt x="4201" y="4633"/>
                </a:lnTo>
                <a:lnTo>
                  <a:pt x="4237" y="4613"/>
                </a:lnTo>
                <a:lnTo>
                  <a:pt x="4268" y="4597"/>
                </a:lnTo>
                <a:lnTo>
                  <a:pt x="4222" y="4612"/>
                </a:lnTo>
                <a:lnTo>
                  <a:pt x="4174" y="4626"/>
                </a:lnTo>
                <a:lnTo>
                  <a:pt x="4125" y="4638"/>
                </a:lnTo>
                <a:lnTo>
                  <a:pt x="4073" y="4648"/>
                </a:lnTo>
                <a:lnTo>
                  <a:pt x="4022" y="4657"/>
                </a:lnTo>
                <a:lnTo>
                  <a:pt x="3969" y="4663"/>
                </a:lnTo>
                <a:lnTo>
                  <a:pt x="3915" y="4670"/>
                </a:lnTo>
                <a:lnTo>
                  <a:pt x="3860" y="4675"/>
                </a:lnTo>
                <a:lnTo>
                  <a:pt x="3806" y="4677"/>
                </a:lnTo>
                <a:lnTo>
                  <a:pt x="3751" y="4679"/>
                </a:lnTo>
                <a:lnTo>
                  <a:pt x="3695" y="4680"/>
                </a:lnTo>
                <a:lnTo>
                  <a:pt x="3641" y="4680"/>
                </a:lnTo>
                <a:lnTo>
                  <a:pt x="3586" y="4679"/>
                </a:lnTo>
                <a:lnTo>
                  <a:pt x="3531" y="4678"/>
                </a:lnTo>
                <a:lnTo>
                  <a:pt x="3478" y="4676"/>
                </a:lnTo>
                <a:lnTo>
                  <a:pt x="3425" y="4672"/>
                </a:lnTo>
                <a:lnTo>
                  <a:pt x="3323" y="4663"/>
                </a:lnTo>
                <a:lnTo>
                  <a:pt x="3226" y="4655"/>
                </a:lnTo>
                <a:lnTo>
                  <a:pt x="3136" y="4643"/>
                </a:lnTo>
                <a:lnTo>
                  <a:pt x="3055" y="4632"/>
                </a:lnTo>
                <a:lnTo>
                  <a:pt x="2985" y="4621"/>
                </a:lnTo>
                <a:lnTo>
                  <a:pt x="2924" y="4611"/>
                </a:lnTo>
                <a:lnTo>
                  <a:pt x="2846" y="4597"/>
                </a:lnTo>
                <a:close/>
                <a:moveTo>
                  <a:pt x="456" y="0"/>
                </a:moveTo>
                <a:lnTo>
                  <a:pt x="456" y="0"/>
                </a:lnTo>
                <a:lnTo>
                  <a:pt x="441" y="65"/>
                </a:lnTo>
                <a:lnTo>
                  <a:pt x="428" y="130"/>
                </a:lnTo>
                <a:lnTo>
                  <a:pt x="415" y="193"/>
                </a:lnTo>
                <a:lnTo>
                  <a:pt x="402" y="256"/>
                </a:lnTo>
                <a:lnTo>
                  <a:pt x="391" y="318"/>
                </a:lnTo>
                <a:lnTo>
                  <a:pt x="381" y="379"/>
                </a:lnTo>
                <a:lnTo>
                  <a:pt x="371" y="441"/>
                </a:lnTo>
                <a:lnTo>
                  <a:pt x="362" y="501"/>
                </a:lnTo>
                <a:lnTo>
                  <a:pt x="354" y="561"/>
                </a:lnTo>
                <a:lnTo>
                  <a:pt x="348" y="620"/>
                </a:lnTo>
                <a:lnTo>
                  <a:pt x="341" y="678"/>
                </a:lnTo>
                <a:lnTo>
                  <a:pt x="335" y="736"/>
                </a:lnTo>
                <a:lnTo>
                  <a:pt x="331" y="794"/>
                </a:lnTo>
                <a:lnTo>
                  <a:pt x="326" y="851"/>
                </a:lnTo>
                <a:lnTo>
                  <a:pt x="323" y="907"/>
                </a:lnTo>
                <a:lnTo>
                  <a:pt x="321" y="963"/>
                </a:lnTo>
                <a:lnTo>
                  <a:pt x="319" y="1019"/>
                </a:lnTo>
                <a:lnTo>
                  <a:pt x="318" y="1073"/>
                </a:lnTo>
                <a:lnTo>
                  <a:pt x="318" y="1127"/>
                </a:lnTo>
                <a:lnTo>
                  <a:pt x="318" y="1180"/>
                </a:lnTo>
                <a:lnTo>
                  <a:pt x="319" y="1234"/>
                </a:lnTo>
                <a:lnTo>
                  <a:pt x="320" y="1286"/>
                </a:lnTo>
                <a:lnTo>
                  <a:pt x="322" y="1338"/>
                </a:lnTo>
                <a:lnTo>
                  <a:pt x="325" y="1389"/>
                </a:lnTo>
                <a:lnTo>
                  <a:pt x="329" y="1439"/>
                </a:lnTo>
                <a:lnTo>
                  <a:pt x="333" y="1489"/>
                </a:lnTo>
                <a:lnTo>
                  <a:pt x="339" y="1539"/>
                </a:lnTo>
                <a:lnTo>
                  <a:pt x="344" y="1588"/>
                </a:lnTo>
                <a:lnTo>
                  <a:pt x="350" y="1636"/>
                </a:lnTo>
                <a:lnTo>
                  <a:pt x="357" y="1684"/>
                </a:lnTo>
                <a:lnTo>
                  <a:pt x="364" y="1732"/>
                </a:lnTo>
                <a:lnTo>
                  <a:pt x="372" y="1779"/>
                </a:lnTo>
                <a:lnTo>
                  <a:pt x="381" y="1742"/>
                </a:lnTo>
                <a:lnTo>
                  <a:pt x="390" y="1708"/>
                </a:lnTo>
                <a:lnTo>
                  <a:pt x="400" y="1673"/>
                </a:lnTo>
                <a:lnTo>
                  <a:pt x="410" y="1641"/>
                </a:lnTo>
                <a:lnTo>
                  <a:pt x="431" y="1580"/>
                </a:lnTo>
                <a:lnTo>
                  <a:pt x="453" y="1523"/>
                </a:lnTo>
                <a:lnTo>
                  <a:pt x="475" y="1471"/>
                </a:lnTo>
                <a:lnTo>
                  <a:pt x="497" y="1425"/>
                </a:lnTo>
                <a:lnTo>
                  <a:pt x="519" y="1382"/>
                </a:lnTo>
                <a:lnTo>
                  <a:pt x="540" y="1344"/>
                </a:lnTo>
                <a:lnTo>
                  <a:pt x="560" y="1312"/>
                </a:lnTo>
                <a:lnTo>
                  <a:pt x="579" y="1283"/>
                </a:lnTo>
                <a:lnTo>
                  <a:pt x="595" y="1259"/>
                </a:lnTo>
                <a:lnTo>
                  <a:pt x="610" y="1240"/>
                </a:lnTo>
                <a:lnTo>
                  <a:pt x="630" y="1215"/>
                </a:lnTo>
                <a:lnTo>
                  <a:pt x="638" y="1206"/>
                </a:lnTo>
                <a:lnTo>
                  <a:pt x="622" y="1249"/>
                </a:lnTo>
                <a:lnTo>
                  <a:pt x="608" y="1293"/>
                </a:lnTo>
                <a:lnTo>
                  <a:pt x="595" y="1338"/>
                </a:lnTo>
                <a:lnTo>
                  <a:pt x="583" y="1381"/>
                </a:lnTo>
                <a:lnTo>
                  <a:pt x="572" y="1425"/>
                </a:lnTo>
                <a:lnTo>
                  <a:pt x="562" y="1468"/>
                </a:lnTo>
                <a:lnTo>
                  <a:pt x="554" y="1511"/>
                </a:lnTo>
                <a:lnTo>
                  <a:pt x="546" y="1555"/>
                </a:lnTo>
                <a:lnTo>
                  <a:pt x="538" y="1598"/>
                </a:lnTo>
                <a:lnTo>
                  <a:pt x="533" y="1641"/>
                </a:lnTo>
                <a:lnTo>
                  <a:pt x="527" y="1683"/>
                </a:lnTo>
                <a:lnTo>
                  <a:pt x="523" y="1725"/>
                </a:lnTo>
                <a:lnTo>
                  <a:pt x="519" y="1766"/>
                </a:lnTo>
                <a:lnTo>
                  <a:pt x="516" y="1807"/>
                </a:lnTo>
                <a:lnTo>
                  <a:pt x="513" y="1885"/>
                </a:lnTo>
                <a:lnTo>
                  <a:pt x="511" y="1961"/>
                </a:lnTo>
                <a:lnTo>
                  <a:pt x="511" y="2033"/>
                </a:lnTo>
                <a:lnTo>
                  <a:pt x="513" y="2102"/>
                </a:lnTo>
                <a:lnTo>
                  <a:pt x="516" y="2164"/>
                </a:lnTo>
                <a:lnTo>
                  <a:pt x="521" y="2222"/>
                </a:lnTo>
                <a:lnTo>
                  <a:pt x="525" y="2274"/>
                </a:lnTo>
                <a:lnTo>
                  <a:pt x="530" y="2320"/>
                </a:lnTo>
                <a:lnTo>
                  <a:pt x="535" y="2359"/>
                </a:lnTo>
                <a:lnTo>
                  <a:pt x="553" y="2406"/>
                </a:lnTo>
                <a:lnTo>
                  <a:pt x="572" y="2453"/>
                </a:lnTo>
                <a:lnTo>
                  <a:pt x="592" y="2499"/>
                </a:lnTo>
                <a:lnTo>
                  <a:pt x="613" y="2543"/>
                </a:lnTo>
                <a:lnTo>
                  <a:pt x="633" y="2588"/>
                </a:lnTo>
                <a:lnTo>
                  <a:pt x="656" y="2631"/>
                </a:lnTo>
                <a:lnTo>
                  <a:pt x="678" y="2675"/>
                </a:lnTo>
                <a:lnTo>
                  <a:pt x="700" y="2717"/>
                </a:lnTo>
                <a:lnTo>
                  <a:pt x="724" y="2760"/>
                </a:lnTo>
                <a:lnTo>
                  <a:pt x="747" y="2801"/>
                </a:lnTo>
                <a:lnTo>
                  <a:pt x="772" y="2841"/>
                </a:lnTo>
                <a:lnTo>
                  <a:pt x="796" y="2881"/>
                </a:lnTo>
                <a:lnTo>
                  <a:pt x="822" y="2920"/>
                </a:lnTo>
                <a:lnTo>
                  <a:pt x="847" y="2959"/>
                </a:lnTo>
                <a:lnTo>
                  <a:pt x="873" y="2997"/>
                </a:lnTo>
                <a:lnTo>
                  <a:pt x="900" y="3034"/>
                </a:lnTo>
                <a:lnTo>
                  <a:pt x="901" y="2968"/>
                </a:lnTo>
                <a:lnTo>
                  <a:pt x="903" y="2905"/>
                </a:lnTo>
                <a:lnTo>
                  <a:pt x="907" y="2842"/>
                </a:lnTo>
                <a:lnTo>
                  <a:pt x="912" y="2782"/>
                </a:lnTo>
                <a:lnTo>
                  <a:pt x="918" y="2723"/>
                </a:lnTo>
                <a:lnTo>
                  <a:pt x="926" y="2666"/>
                </a:lnTo>
                <a:lnTo>
                  <a:pt x="933" y="2611"/>
                </a:lnTo>
                <a:lnTo>
                  <a:pt x="942" y="2559"/>
                </a:lnTo>
                <a:lnTo>
                  <a:pt x="953" y="2508"/>
                </a:lnTo>
                <a:lnTo>
                  <a:pt x="963" y="2458"/>
                </a:lnTo>
                <a:lnTo>
                  <a:pt x="975" y="2412"/>
                </a:lnTo>
                <a:lnTo>
                  <a:pt x="987" y="2366"/>
                </a:lnTo>
                <a:lnTo>
                  <a:pt x="999" y="2323"/>
                </a:lnTo>
                <a:lnTo>
                  <a:pt x="1011" y="2282"/>
                </a:lnTo>
                <a:lnTo>
                  <a:pt x="1025" y="2243"/>
                </a:lnTo>
                <a:lnTo>
                  <a:pt x="1038" y="2206"/>
                </a:lnTo>
                <a:lnTo>
                  <a:pt x="1050" y="2171"/>
                </a:lnTo>
                <a:lnTo>
                  <a:pt x="1064" y="2138"/>
                </a:lnTo>
                <a:lnTo>
                  <a:pt x="1088" y="2079"/>
                </a:lnTo>
                <a:lnTo>
                  <a:pt x="1112" y="2028"/>
                </a:lnTo>
                <a:lnTo>
                  <a:pt x="1133" y="1987"/>
                </a:lnTo>
                <a:lnTo>
                  <a:pt x="1151" y="1954"/>
                </a:lnTo>
                <a:lnTo>
                  <a:pt x="1164" y="1930"/>
                </a:lnTo>
                <a:lnTo>
                  <a:pt x="1175" y="1911"/>
                </a:lnTo>
                <a:lnTo>
                  <a:pt x="1163" y="1974"/>
                </a:lnTo>
                <a:lnTo>
                  <a:pt x="1152" y="2037"/>
                </a:lnTo>
                <a:lnTo>
                  <a:pt x="1143" y="2099"/>
                </a:lnTo>
                <a:lnTo>
                  <a:pt x="1136" y="2163"/>
                </a:lnTo>
                <a:lnTo>
                  <a:pt x="1130" y="2225"/>
                </a:lnTo>
                <a:lnTo>
                  <a:pt x="1126" y="2287"/>
                </a:lnTo>
                <a:lnTo>
                  <a:pt x="1123" y="2348"/>
                </a:lnTo>
                <a:lnTo>
                  <a:pt x="1122" y="2409"/>
                </a:lnTo>
                <a:lnTo>
                  <a:pt x="1121" y="2470"/>
                </a:lnTo>
                <a:lnTo>
                  <a:pt x="1122" y="2530"/>
                </a:lnTo>
                <a:lnTo>
                  <a:pt x="1124" y="2588"/>
                </a:lnTo>
                <a:lnTo>
                  <a:pt x="1127" y="2646"/>
                </a:lnTo>
                <a:lnTo>
                  <a:pt x="1131" y="2703"/>
                </a:lnTo>
                <a:lnTo>
                  <a:pt x="1136" y="2758"/>
                </a:lnTo>
                <a:lnTo>
                  <a:pt x="1142" y="2813"/>
                </a:lnTo>
                <a:lnTo>
                  <a:pt x="1147" y="2866"/>
                </a:lnTo>
                <a:lnTo>
                  <a:pt x="1154" y="2917"/>
                </a:lnTo>
                <a:lnTo>
                  <a:pt x="1162" y="2967"/>
                </a:lnTo>
                <a:lnTo>
                  <a:pt x="1178" y="3063"/>
                </a:lnTo>
                <a:lnTo>
                  <a:pt x="1194" y="3151"/>
                </a:lnTo>
                <a:lnTo>
                  <a:pt x="1211" y="3230"/>
                </a:lnTo>
                <a:lnTo>
                  <a:pt x="1229" y="3302"/>
                </a:lnTo>
                <a:lnTo>
                  <a:pt x="1245" y="3364"/>
                </a:lnTo>
                <a:lnTo>
                  <a:pt x="1259" y="3415"/>
                </a:lnTo>
                <a:lnTo>
                  <a:pt x="1270" y="3456"/>
                </a:lnTo>
                <a:lnTo>
                  <a:pt x="1338" y="3518"/>
                </a:lnTo>
                <a:lnTo>
                  <a:pt x="1406" y="3578"/>
                </a:lnTo>
                <a:lnTo>
                  <a:pt x="1474" y="3635"/>
                </a:lnTo>
                <a:lnTo>
                  <a:pt x="1543" y="3690"/>
                </a:lnTo>
                <a:lnTo>
                  <a:pt x="1613" y="3742"/>
                </a:lnTo>
                <a:lnTo>
                  <a:pt x="1683" y="3792"/>
                </a:lnTo>
                <a:lnTo>
                  <a:pt x="1752" y="3839"/>
                </a:lnTo>
                <a:lnTo>
                  <a:pt x="1822" y="3885"/>
                </a:lnTo>
                <a:lnTo>
                  <a:pt x="1807" y="3807"/>
                </a:lnTo>
                <a:lnTo>
                  <a:pt x="1793" y="3730"/>
                </a:lnTo>
                <a:lnTo>
                  <a:pt x="1782" y="3655"/>
                </a:lnTo>
                <a:lnTo>
                  <a:pt x="1773" y="3582"/>
                </a:lnTo>
                <a:lnTo>
                  <a:pt x="1765" y="3510"/>
                </a:lnTo>
                <a:lnTo>
                  <a:pt x="1761" y="3441"/>
                </a:lnTo>
                <a:lnTo>
                  <a:pt x="1758" y="3374"/>
                </a:lnTo>
                <a:lnTo>
                  <a:pt x="1755" y="3309"/>
                </a:lnTo>
                <a:lnTo>
                  <a:pt x="1755" y="3246"/>
                </a:lnTo>
                <a:lnTo>
                  <a:pt x="1757" y="3186"/>
                </a:lnTo>
                <a:lnTo>
                  <a:pt x="1759" y="3127"/>
                </a:lnTo>
                <a:lnTo>
                  <a:pt x="1762" y="3070"/>
                </a:lnTo>
                <a:lnTo>
                  <a:pt x="1767" y="3016"/>
                </a:lnTo>
                <a:lnTo>
                  <a:pt x="1772" y="2964"/>
                </a:lnTo>
                <a:lnTo>
                  <a:pt x="1779" y="2915"/>
                </a:lnTo>
                <a:lnTo>
                  <a:pt x="1786" y="2868"/>
                </a:lnTo>
                <a:lnTo>
                  <a:pt x="1793" y="2823"/>
                </a:lnTo>
                <a:lnTo>
                  <a:pt x="1801" y="2781"/>
                </a:lnTo>
                <a:lnTo>
                  <a:pt x="1809" y="2742"/>
                </a:lnTo>
                <a:lnTo>
                  <a:pt x="1818" y="2705"/>
                </a:lnTo>
                <a:lnTo>
                  <a:pt x="1835" y="2639"/>
                </a:lnTo>
                <a:lnTo>
                  <a:pt x="1850" y="2584"/>
                </a:lnTo>
                <a:lnTo>
                  <a:pt x="1864" y="2542"/>
                </a:lnTo>
                <a:lnTo>
                  <a:pt x="1875" y="2511"/>
                </a:lnTo>
                <a:lnTo>
                  <a:pt x="1885" y="2485"/>
                </a:lnTo>
                <a:lnTo>
                  <a:pt x="1884" y="2552"/>
                </a:lnTo>
                <a:lnTo>
                  <a:pt x="1884" y="2620"/>
                </a:lnTo>
                <a:lnTo>
                  <a:pt x="1886" y="2686"/>
                </a:lnTo>
                <a:lnTo>
                  <a:pt x="1889" y="2753"/>
                </a:lnTo>
                <a:lnTo>
                  <a:pt x="1894" y="2819"/>
                </a:lnTo>
                <a:lnTo>
                  <a:pt x="1900" y="2883"/>
                </a:lnTo>
                <a:lnTo>
                  <a:pt x="1908" y="2948"/>
                </a:lnTo>
                <a:lnTo>
                  <a:pt x="1917" y="3012"/>
                </a:lnTo>
                <a:lnTo>
                  <a:pt x="1928" y="3075"/>
                </a:lnTo>
                <a:lnTo>
                  <a:pt x="1939" y="3137"/>
                </a:lnTo>
                <a:lnTo>
                  <a:pt x="1952" y="3198"/>
                </a:lnTo>
                <a:lnTo>
                  <a:pt x="1965" y="3258"/>
                </a:lnTo>
                <a:lnTo>
                  <a:pt x="1979" y="3317"/>
                </a:lnTo>
                <a:lnTo>
                  <a:pt x="1993" y="3375"/>
                </a:lnTo>
                <a:lnTo>
                  <a:pt x="2009" y="3432"/>
                </a:lnTo>
                <a:lnTo>
                  <a:pt x="2024" y="3487"/>
                </a:lnTo>
                <a:lnTo>
                  <a:pt x="2041" y="3541"/>
                </a:lnTo>
                <a:lnTo>
                  <a:pt x="2057" y="3594"/>
                </a:lnTo>
                <a:lnTo>
                  <a:pt x="2073" y="3644"/>
                </a:lnTo>
                <a:lnTo>
                  <a:pt x="2091" y="3694"/>
                </a:lnTo>
                <a:lnTo>
                  <a:pt x="2125" y="3787"/>
                </a:lnTo>
                <a:lnTo>
                  <a:pt x="2158" y="3873"/>
                </a:lnTo>
                <a:lnTo>
                  <a:pt x="2190" y="3951"/>
                </a:lnTo>
                <a:lnTo>
                  <a:pt x="2221" y="4021"/>
                </a:lnTo>
                <a:lnTo>
                  <a:pt x="2248" y="4081"/>
                </a:lnTo>
                <a:lnTo>
                  <a:pt x="2272" y="4131"/>
                </a:lnTo>
                <a:lnTo>
                  <a:pt x="2354" y="4169"/>
                </a:lnTo>
                <a:lnTo>
                  <a:pt x="2435" y="4204"/>
                </a:lnTo>
                <a:lnTo>
                  <a:pt x="2512" y="4235"/>
                </a:lnTo>
                <a:lnTo>
                  <a:pt x="2586" y="4264"/>
                </a:lnTo>
                <a:lnTo>
                  <a:pt x="2656" y="4290"/>
                </a:lnTo>
                <a:lnTo>
                  <a:pt x="2721" y="4312"/>
                </a:lnTo>
                <a:lnTo>
                  <a:pt x="2783" y="4332"/>
                </a:lnTo>
                <a:lnTo>
                  <a:pt x="2839" y="4350"/>
                </a:lnTo>
                <a:lnTo>
                  <a:pt x="2890" y="4365"/>
                </a:lnTo>
                <a:lnTo>
                  <a:pt x="2936" y="4378"/>
                </a:lnTo>
                <a:lnTo>
                  <a:pt x="3008" y="4397"/>
                </a:lnTo>
                <a:lnTo>
                  <a:pt x="3054" y="4407"/>
                </a:lnTo>
                <a:lnTo>
                  <a:pt x="3069" y="4410"/>
                </a:lnTo>
                <a:lnTo>
                  <a:pt x="3075" y="4391"/>
                </a:lnTo>
                <a:lnTo>
                  <a:pt x="3091" y="4339"/>
                </a:lnTo>
                <a:lnTo>
                  <a:pt x="3101" y="4300"/>
                </a:lnTo>
                <a:lnTo>
                  <a:pt x="3112" y="4253"/>
                </a:lnTo>
                <a:lnTo>
                  <a:pt x="3123" y="4200"/>
                </a:lnTo>
                <a:lnTo>
                  <a:pt x="3134" y="4139"/>
                </a:lnTo>
                <a:lnTo>
                  <a:pt x="3144" y="4073"/>
                </a:lnTo>
                <a:lnTo>
                  <a:pt x="3154" y="4001"/>
                </a:lnTo>
                <a:lnTo>
                  <a:pt x="3162" y="3923"/>
                </a:lnTo>
                <a:lnTo>
                  <a:pt x="3165" y="3882"/>
                </a:lnTo>
                <a:lnTo>
                  <a:pt x="3168" y="3839"/>
                </a:lnTo>
                <a:lnTo>
                  <a:pt x="3170" y="3796"/>
                </a:lnTo>
                <a:lnTo>
                  <a:pt x="3171" y="3751"/>
                </a:lnTo>
                <a:lnTo>
                  <a:pt x="3171" y="3705"/>
                </a:lnTo>
                <a:lnTo>
                  <a:pt x="3171" y="3659"/>
                </a:lnTo>
                <a:lnTo>
                  <a:pt x="3170" y="3611"/>
                </a:lnTo>
                <a:lnTo>
                  <a:pt x="3168" y="3562"/>
                </a:lnTo>
                <a:lnTo>
                  <a:pt x="3164" y="3512"/>
                </a:lnTo>
                <a:lnTo>
                  <a:pt x="3160" y="3461"/>
                </a:lnTo>
                <a:lnTo>
                  <a:pt x="3154" y="3410"/>
                </a:lnTo>
                <a:lnTo>
                  <a:pt x="3148" y="3359"/>
                </a:lnTo>
                <a:lnTo>
                  <a:pt x="3140" y="3305"/>
                </a:lnTo>
                <a:lnTo>
                  <a:pt x="3131" y="3251"/>
                </a:lnTo>
                <a:lnTo>
                  <a:pt x="3121" y="3198"/>
                </a:lnTo>
                <a:lnTo>
                  <a:pt x="3109" y="3143"/>
                </a:lnTo>
                <a:lnTo>
                  <a:pt x="3095" y="3087"/>
                </a:lnTo>
                <a:lnTo>
                  <a:pt x="3080" y="3032"/>
                </a:lnTo>
                <a:lnTo>
                  <a:pt x="3063" y="2976"/>
                </a:lnTo>
                <a:lnTo>
                  <a:pt x="3045" y="2919"/>
                </a:lnTo>
                <a:lnTo>
                  <a:pt x="3025" y="2863"/>
                </a:lnTo>
                <a:lnTo>
                  <a:pt x="3003" y="2805"/>
                </a:lnTo>
                <a:lnTo>
                  <a:pt x="2979" y="2748"/>
                </a:lnTo>
                <a:lnTo>
                  <a:pt x="2953" y="2692"/>
                </a:lnTo>
                <a:lnTo>
                  <a:pt x="2926" y="2634"/>
                </a:lnTo>
                <a:lnTo>
                  <a:pt x="2895" y="2576"/>
                </a:lnTo>
                <a:lnTo>
                  <a:pt x="2864" y="2519"/>
                </a:lnTo>
                <a:lnTo>
                  <a:pt x="2830" y="2461"/>
                </a:lnTo>
                <a:lnTo>
                  <a:pt x="2793" y="2403"/>
                </a:lnTo>
                <a:lnTo>
                  <a:pt x="2755" y="2346"/>
                </a:lnTo>
                <a:lnTo>
                  <a:pt x="2714" y="2288"/>
                </a:lnTo>
                <a:lnTo>
                  <a:pt x="2670" y="2231"/>
                </a:lnTo>
                <a:lnTo>
                  <a:pt x="2624" y="2174"/>
                </a:lnTo>
                <a:lnTo>
                  <a:pt x="2576" y="2117"/>
                </a:lnTo>
                <a:lnTo>
                  <a:pt x="2525" y="2061"/>
                </a:lnTo>
                <a:lnTo>
                  <a:pt x="2472" y="2006"/>
                </a:lnTo>
                <a:lnTo>
                  <a:pt x="2415" y="1950"/>
                </a:lnTo>
                <a:lnTo>
                  <a:pt x="2356" y="1895"/>
                </a:lnTo>
                <a:lnTo>
                  <a:pt x="2293" y="1842"/>
                </a:lnTo>
                <a:lnTo>
                  <a:pt x="2228" y="1788"/>
                </a:lnTo>
                <a:lnTo>
                  <a:pt x="2160" y="1735"/>
                </a:lnTo>
                <a:lnTo>
                  <a:pt x="2089" y="1682"/>
                </a:lnTo>
                <a:lnTo>
                  <a:pt x="1983" y="1605"/>
                </a:lnTo>
                <a:lnTo>
                  <a:pt x="1881" y="1528"/>
                </a:lnTo>
                <a:lnTo>
                  <a:pt x="1783" y="1451"/>
                </a:lnTo>
                <a:lnTo>
                  <a:pt x="1688" y="1374"/>
                </a:lnTo>
                <a:lnTo>
                  <a:pt x="1598" y="1297"/>
                </a:lnTo>
                <a:lnTo>
                  <a:pt x="1511" y="1222"/>
                </a:lnTo>
                <a:lnTo>
                  <a:pt x="1429" y="1147"/>
                </a:lnTo>
                <a:lnTo>
                  <a:pt x="1349" y="1073"/>
                </a:lnTo>
                <a:lnTo>
                  <a:pt x="1274" y="1000"/>
                </a:lnTo>
                <a:lnTo>
                  <a:pt x="1201" y="928"/>
                </a:lnTo>
                <a:lnTo>
                  <a:pt x="1132" y="858"/>
                </a:lnTo>
                <a:lnTo>
                  <a:pt x="1067" y="789"/>
                </a:lnTo>
                <a:lnTo>
                  <a:pt x="1006" y="722"/>
                </a:lnTo>
                <a:lnTo>
                  <a:pt x="948" y="657"/>
                </a:lnTo>
                <a:lnTo>
                  <a:pt x="893" y="594"/>
                </a:lnTo>
                <a:lnTo>
                  <a:pt x="842" y="533"/>
                </a:lnTo>
                <a:lnTo>
                  <a:pt x="794" y="475"/>
                </a:lnTo>
                <a:lnTo>
                  <a:pt x="749" y="420"/>
                </a:lnTo>
                <a:lnTo>
                  <a:pt x="708" y="366"/>
                </a:lnTo>
                <a:lnTo>
                  <a:pt x="670" y="316"/>
                </a:lnTo>
                <a:lnTo>
                  <a:pt x="634" y="269"/>
                </a:lnTo>
                <a:lnTo>
                  <a:pt x="603" y="225"/>
                </a:lnTo>
                <a:lnTo>
                  <a:pt x="550" y="147"/>
                </a:lnTo>
                <a:lnTo>
                  <a:pt x="508" y="85"/>
                </a:lnTo>
                <a:lnTo>
                  <a:pt x="479" y="39"/>
                </a:lnTo>
                <a:lnTo>
                  <a:pt x="45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  <a:latin typeface="+mn-lt"/>
              <a:ea typeface="+mn-ea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391" r="19852"/>
          <a:stretch/>
        </p:blipFill>
        <p:spPr>
          <a:xfrm flipH="1">
            <a:off x="305272" y="884823"/>
            <a:ext cx="2736304" cy="432070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18795" y="2302033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 smtClean="0">
                <a:solidFill>
                  <a:schemeClr val="bg1">
                    <a:lumMod val="95000"/>
                  </a:schemeClr>
                </a:solidFill>
              </a:rPr>
              <a:t>报名要求</a:t>
            </a:r>
            <a:endParaRPr lang="zh-CN" altLang="en-US" sz="28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3" name="Rectangle 2"/>
          <p:cNvSpPr>
            <a:spLocks/>
          </p:cNvSpPr>
          <p:nvPr/>
        </p:nvSpPr>
        <p:spPr bwMode="auto">
          <a:xfrm>
            <a:off x="35496" y="4904327"/>
            <a:ext cx="1366868" cy="1877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r>
              <a:rPr lang="en-US" altLang="zh-CN" sz="1200" dirty="0" smtClean="0">
                <a:ln w="11430"/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 </a:t>
            </a:r>
            <a:r>
              <a:rPr lang="zh-CN" altLang="en-US" sz="1200" dirty="0" smtClean="0">
                <a:ln w="11430"/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资产类型 </a:t>
            </a:r>
            <a:r>
              <a:rPr lang="en-US" altLang="zh-CN" sz="1200" dirty="0" smtClean="0">
                <a:ln w="11430"/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C </a:t>
            </a:r>
            <a:endParaRPr lang="zh-CN" altLang="en-US" sz="1200" dirty="0">
              <a:ln w="11430"/>
              <a:latin typeface="微软雅黑" pitchFamily="34" charset="-122"/>
              <a:ea typeface="微软雅黑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9146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6000" advClick="0" advTm="12000">
        <p14:prism isInverted="1"/>
      </p:transition>
    </mc:Choice>
    <mc:Fallback xmlns="">
      <p:transition spd="slow" advClick="0" advTm="1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1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25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4" grpId="0" animBg="1"/>
      <p:bldP spid="5" grpId="0"/>
      <p:bldP spid="6" grpId="0"/>
      <p:bldP spid="8" grpId="0" animBg="1"/>
      <p:bldP spid="1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96"/>
          <p:cNvSpPr>
            <a:spLocks/>
          </p:cNvSpPr>
          <p:nvPr/>
        </p:nvSpPr>
        <p:spPr bwMode="auto">
          <a:xfrm>
            <a:off x="581814" y="2133457"/>
            <a:ext cx="989013" cy="854273"/>
          </a:xfrm>
          <a:prstGeom prst="heart">
            <a:avLst/>
          </a:prstGeom>
          <a:solidFill>
            <a:schemeClr val="accent2"/>
          </a:solidFill>
          <a:ln>
            <a:noFill/>
          </a:ln>
          <a:extLst/>
        </p:spPr>
        <p:txBody>
          <a:bodyPr lIns="91438" tIns="45719" rIns="91438" bIns="45719"/>
          <a:lstStyle/>
          <a:p>
            <a:endParaRPr lang="zh-CN" altLang="en-US" sz="1600">
              <a:latin typeface="+mn-ea"/>
            </a:endParaRPr>
          </a:p>
        </p:txBody>
      </p:sp>
      <p:sp>
        <p:nvSpPr>
          <p:cNvPr id="3" name="Freeform 197"/>
          <p:cNvSpPr>
            <a:spLocks/>
          </p:cNvSpPr>
          <p:nvPr/>
        </p:nvSpPr>
        <p:spPr bwMode="auto">
          <a:xfrm>
            <a:off x="1406346" y="1352521"/>
            <a:ext cx="1233997" cy="1058813"/>
          </a:xfrm>
          <a:prstGeom prst="heart">
            <a:avLst/>
          </a:prstGeom>
          <a:solidFill>
            <a:schemeClr val="accent3"/>
          </a:solidFill>
          <a:ln>
            <a:noFill/>
          </a:ln>
          <a:extLst/>
        </p:spPr>
        <p:txBody>
          <a:bodyPr lIns="91438" tIns="45719" rIns="91438" bIns="45719"/>
          <a:lstStyle/>
          <a:p>
            <a:endParaRPr lang="zh-CN" altLang="en-US" sz="1600">
              <a:latin typeface="+mn-ea"/>
            </a:endParaRPr>
          </a:p>
        </p:txBody>
      </p:sp>
      <p:sp>
        <p:nvSpPr>
          <p:cNvPr id="4" name="Freeform 198"/>
          <p:cNvSpPr>
            <a:spLocks/>
          </p:cNvSpPr>
          <p:nvPr/>
        </p:nvSpPr>
        <p:spPr bwMode="auto">
          <a:xfrm>
            <a:off x="1458733" y="2751138"/>
            <a:ext cx="1060772" cy="922747"/>
          </a:xfrm>
          <a:prstGeom prst="heart">
            <a:avLst/>
          </a:prstGeom>
          <a:solidFill>
            <a:schemeClr val="accent4"/>
          </a:solidFill>
          <a:ln>
            <a:noFill/>
          </a:ln>
          <a:extLst/>
        </p:spPr>
        <p:txBody>
          <a:bodyPr lIns="91438" tIns="45719" rIns="91438" bIns="45719"/>
          <a:lstStyle/>
          <a:p>
            <a:endParaRPr lang="zh-CN" altLang="en-US" sz="1600">
              <a:latin typeface="+mn-ea"/>
            </a:endParaRPr>
          </a:p>
        </p:txBody>
      </p:sp>
      <p:sp>
        <p:nvSpPr>
          <p:cNvPr id="5" name="Freeform 199"/>
          <p:cNvSpPr>
            <a:spLocks/>
          </p:cNvSpPr>
          <p:nvPr/>
        </p:nvSpPr>
        <p:spPr bwMode="auto">
          <a:xfrm>
            <a:off x="2519505" y="1977499"/>
            <a:ext cx="1346000" cy="1166190"/>
          </a:xfrm>
          <a:prstGeom prst="heart">
            <a:avLst/>
          </a:prstGeom>
          <a:solidFill>
            <a:schemeClr val="accent1"/>
          </a:solidFill>
          <a:ln>
            <a:noFill/>
          </a:ln>
          <a:extLst/>
        </p:spPr>
        <p:txBody>
          <a:bodyPr lIns="91438" tIns="45719" rIns="91438" bIns="45719"/>
          <a:lstStyle/>
          <a:p>
            <a:endParaRPr lang="zh-CN" altLang="en-US" sz="1600">
              <a:latin typeface="+mn-ea"/>
            </a:endParaRPr>
          </a:p>
        </p:txBody>
      </p:sp>
      <p:sp>
        <p:nvSpPr>
          <p:cNvPr id="6" name="矩形 1"/>
          <p:cNvSpPr>
            <a:spLocks noChangeArrowheads="1"/>
          </p:cNvSpPr>
          <p:nvPr/>
        </p:nvSpPr>
        <p:spPr bwMode="auto">
          <a:xfrm>
            <a:off x="4248602" y="915566"/>
            <a:ext cx="4104456" cy="1403624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altLang="zh-CN" sz="1400" b="1" dirty="0" smtClean="0">
                <a:solidFill>
                  <a:srgbClr val="0000CC"/>
                </a:solidFill>
                <a:latin typeface="方正正黑简体" pitchFamily="2" charset="-122"/>
                <a:ea typeface="方正正黑简体" pitchFamily="2" charset="-122"/>
                <a:cs typeface="+mn-ea"/>
              </a:rPr>
              <a:t>1</a:t>
            </a:r>
            <a:r>
              <a:rPr lang="zh-CN" altLang="en-US" sz="1400" b="1" dirty="0" smtClean="0">
                <a:solidFill>
                  <a:srgbClr val="0000CC"/>
                </a:solidFill>
                <a:latin typeface="方正正黑简体" pitchFamily="2" charset="-122"/>
                <a:ea typeface="方正正黑简体" pitchFamily="2" charset="-122"/>
                <a:cs typeface="+mn-ea"/>
              </a:rPr>
              <a:t>、交通方式：</a:t>
            </a:r>
            <a:endParaRPr lang="en-US" altLang="zh-CN" sz="1400" b="1" dirty="0" smtClean="0">
              <a:solidFill>
                <a:srgbClr val="0000CC"/>
              </a:solidFill>
              <a:latin typeface="方正正黑简体" pitchFamily="2" charset="-122"/>
              <a:ea typeface="方正正黑简体" pitchFamily="2" charset="-122"/>
              <a:cs typeface="+mn-ea"/>
            </a:endParaRPr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zh-CN" altLang="en-US" sz="1400" dirty="0" smtClean="0">
                <a:solidFill>
                  <a:srgbClr val="002060"/>
                </a:solidFill>
                <a:latin typeface="方正正黑简体" pitchFamily="2" charset="-122"/>
                <a:ea typeface="方正正黑简体" pitchFamily="2" charset="-122"/>
                <a:cs typeface="+mn-ea"/>
              </a:rPr>
              <a:t>班车：见报名表中站点信息，若站点少于</a:t>
            </a:r>
            <a:r>
              <a:rPr lang="en-US" altLang="zh-CN" sz="1400" dirty="0" smtClean="0">
                <a:solidFill>
                  <a:srgbClr val="002060"/>
                </a:solidFill>
                <a:latin typeface="方正正黑简体" pitchFamily="2" charset="-122"/>
                <a:ea typeface="方正正黑简体" pitchFamily="2" charset="-122"/>
                <a:cs typeface="+mn-ea"/>
              </a:rPr>
              <a:t>10</a:t>
            </a:r>
            <a:r>
              <a:rPr lang="zh-CN" altLang="en-US" sz="1400" dirty="0" smtClean="0">
                <a:solidFill>
                  <a:srgbClr val="002060"/>
                </a:solidFill>
                <a:latin typeface="方正正黑简体" pitchFamily="2" charset="-122"/>
                <a:ea typeface="方正正黑简体" pitchFamily="2" charset="-122"/>
                <a:cs typeface="+mn-ea"/>
              </a:rPr>
              <a:t>人则后续将会调整</a:t>
            </a:r>
            <a:endParaRPr lang="en-US" altLang="zh-CN" sz="1400" dirty="0" smtClean="0">
              <a:solidFill>
                <a:srgbClr val="002060"/>
              </a:solidFill>
              <a:latin typeface="方正正黑简体" pitchFamily="2" charset="-122"/>
              <a:ea typeface="方正正黑简体" pitchFamily="2" charset="-122"/>
              <a:cs typeface="+mn-ea"/>
            </a:endParaRPr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zh-CN" altLang="en-US" sz="1400" dirty="0">
                <a:solidFill>
                  <a:srgbClr val="002060"/>
                </a:solidFill>
                <a:latin typeface="方正正黑简体" pitchFamily="2" charset="-122"/>
                <a:ea typeface="方正正黑简体" pitchFamily="2" charset="-122"/>
                <a:cs typeface="+mn-ea"/>
              </a:rPr>
              <a:t>自</a:t>
            </a:r>
            <a:r>
              <a:rPr lang="zh-CN" altLang="en-US" sz="1400" dirty="0" smtClean="0">
                <a:solidFill>
                  <a:srgbClr val="002060"/>
                </a:solidFill>
                <a:latin typeface="方正正黑简体" pitchFamily="2" charset="-122"/>
                <a:ea typeface="方正正黑简体" pitchFamily="2" charset="-122"/>
                <a:cs typeface="+mn-ea"/>
              </a:rPr>
              <a:t>驾：活动前统一发放停车证</a:t>
            </a:r>
            <a:endParaRPr lang="en-US" altLang="zh-CN" sz="1400" dirty="0" smtClean="0">
              <a:solidFill>
                <a:srgbClr val="002060"/>
              </a:solidFill>
              <a:latin typeface="方正正黑简体" pitchFamily="2" charset="-122"/>
              <a:ea typeface="方正正黑简体" pitchFamily="2" charset="-122"/>
              <a:cs typeface="+mn-ea"/>
            </a:endParaRPr>
          </a:p>
          <a:p>
            <a:pPr>
              <a:lnSpc>
                <a:spcPct val="120000"/>
              </a:lnSpc>
            </a:pPr>
            <a:r>
              <a:rPr lang="zh-CN" altLang="en-US" sz="1400" b="1" dirty="0" smtClean="0">
                <a:solidFill>
                  <a:srgbClr val="00B050"/>
                </a:solidFill>
                <a:latin typeface="方正正黑简体" pitchFamily="2" charset="-122"/>
                <a:ea typeface="方正正黑简体" pitchFamily="2" charset="-122"/>
                <a:cs typeface="+mn-ea"/>
              </a:rPr>
              <a:t>为方便出行，请大家尽量选择班车</a:t>
            </a:r>
            <a:endParaRPr lang="en-US" altLang="zh-CN" sz="1400" b="1" dirty="0">
              <a:solidFill>
                <a:srgbClr val="00B050"/>
              </a:solidFill>
              <a:latin typeface="方正正黑简体" pitchFamily="2" charset="-122"/>
              <a:ea typeface="方正正黑简体" pitchFamily="2" charset="-122"/>
              <a:cs typeface="+mn-ea"/>
            </a:endParaRPr>
          </a:p>
        </p:txBody>
      </p:sp>
      <p:sp>
        <p:nvSpPr>
          <p:cNvPr id="7" name="TextBox 682"/>
          <p:cNvSpPr txBox="1"/>
          <p:nvPr/>
        </p:nvSpPr>
        <p:spPr>
          <a:xfrm>
            <a:off x="611560" y="2283718"/>
            <a:ext cx="800215" cy="461663"/>
          </a:xfrm>
          <a:prstGeom prst="rect">
            <a:avLst/>
          </a:prstGeom>
          <a:noFill/>
        </p:spPr>
        <p:txBody>
          <a:bodyPr wrap="none" lIns="91438" tIns="45719" rIns="91438" bIns="45719">
            <a:spAutoFit/>
          </a:bodyPr>
          <a:lstStyle>
            <a:defPPr>
              <a:defRPr lang="zh-CN"/>
            </a:defPPr>
            <a:lvl1pPr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华康POP1体W5" panose="040B0509000000000000" pitchFamily="81" charset="-122"/>
                <a:ea typeface="华康POP1体W5" panose="040B0509000000000000" pitchFamily="81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latin typeface="Calibri" pitchFamily="34" charset="0"/>
                <a:ea typeface="宋体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latin typeface="Calibri" pitchFamily="34" charset="0"/>
                <a:ea typeface="宋体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latin typeface="Calibri" pitchFamily="34" charset="0"/>
                <a:ea typeface="宋体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latin typeface="Calibri" pitchFamily="34" charset="0"/>
                <a:ea typeface="宋体" pitchFamily="2" charset="-122"/>
              </a:defRPr>
            </a:lvl5pPr>
            <a:lvl6pPr>
              <a:defRPr>
                <a:latin typeface="Calibri" pitchFamily="34" charset="0"/>
                <a:ea typeface="宋体" pitchFamily="2" charset="-122"/>
              </a:defRPr>
            </a:lvl6pPr>
            <a:lvl7pPr>
              <a:defRPr>
                <a:latin typeface="Calibri" pitchFamily="34" charset="0"/>
                <a:ea typeface="宋体" pitchFamily="2" charset="-122"/>
              </a:defRPr>
            </a:lvl7pPr>
            <a:lvl8pPr>
              <a:defRPr>
                <a:latin typeface="Calibri" pitchFamily="34" charset="0"/>
                <a:ea typeface="宋体" pitchFamily="2" charset="-122"/>
              </a:defRPr>
            </a:lvl8pPr>
            <a:lvl9pPr>
              <a:defRPr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zh-CN" altLang="en-US" sz="2400" dirty="0">
                <a:latin typeface="+mn-ea"/>
                <a:ea typeface="+mn-ea"/>
              </a:rPr>
              <a:t>交通</a:t>
            </a:r>
          </a:p>
        </p:txBody>
      </p:sp>
      <p:sp>
        <p:nvSpPr>
          <p:cNvPr id="8" name="TextBox 682"/>
          <p:cNvSpPr txBox="1"/>
          <p:nvPr/>
        </p:nvSpPr>
        <p:spPr>
          <a:xfrm>
            <a:off x="1518804" y="1635646"/>
            <a:ext cx="1000701" cy="461663"/>
          </a:xfrm>
          <a:prstGeom prst="rect">
            <a:avLst/>
          </a:prstGeom>
          <a:noFill/>
        </p:spPr>
        <p:txBody>
          <a:bodyPr wrap="square" lIns="91438" tIns="45719" rIns="91438" bIns="45719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9pPr>
          </a:lstStyle>
          <a:p>
            <a:pPr algn="ctr"/>
            <a:r>
              <a:rPr lang="zh-CN" altLang="en-US" sz="2400" dirty="0">
                <a:solidFill>
                  <a:schemeClr val="bg1"/>
                </a:solidFill>
                <a:latin typeface="+mn-ea"/>
                <a:ea typeface="+mn-ea"/>
              </a:rPr>
              <a:t>餐点</a:t>
            </a:r>
          </a:p>
        </p:txBody>
      </p:sp>
      <p:sp>
        <p:nvSpPr>
          <p:cNvPr id="9" name="TextBox 682"/>
          <p:cNvSpPr txBox="1"/>
          <p:nvPr/>
        </p:nvSpPr>
        <p:spPr>
          <a:xfrm>
            <a:off x="1611545" y="2987730"/>
            <a:ext cx="800215" cy="461663"/>
          </a:xfrm>
          <a:prstGeom prst="rect">
            <a:avLst/>
          </a:prstGeom>
          <a:noFill/>
        </p:spPr>
        <p:txBody>
          <a:bodyPr wrap="none" lIns="91438" tIns="45719" rIns="91438" bIns="45719">
            <a:spAutoFit/>
          </a:bodyPr>
          <a:lstStyle>
            <a:defPPr>
              <a:defRPr lang="zh-CN"/>
            </a:defPPr>
            <a:lvl1pPr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华康POP1体W5" panose="040B0509000000000000" pitchFamily="81" charset="-122"/>
                <a:ea typeface="华康POP1体W5" panose="040B0509000000000000" pitchFamily="81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latin typeface="Calibri" pitchFamily="34" charset="0"/>
                <a:ea typeface="宋体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latin typeface="Calibri" pitchFamily="34" charset="0"/>
                <a:ea typeface="宋体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latin typeface="Calibri" pitchFamily="34" charset="0"/>
                <a:ea typeface="宋体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latin typeface="Calibri" pitchFamily="34" charset="0"/>
                <a:ea typeface="宋体" pitchFamily="2" charset="-122"/>
              </a:defRPr>
            </a:lvl5pPr>
            <a:lvl6pPr>
              <a:defRPr>
                <a:latin typeface="Calibri" pitchFamily="34" charset="0"/>
                <a:ea typeface="宋体" pitchFamily="2" charset="-122"/>
              </a:defRPr>
            </a:lvl6pPr>
            <a:lvl7pPr>
              <a:defRPr>
                <a:latin typeface="Calibri" pitchFamily="34" charset="0"/>
                <a:ea typeface="宋体" pitchFamily="2" charset="-122"/>
              </a:defRPr>
            </a:lvl7pPr>
            <a:lvl8pPr>
              <a:defRPr>
                <a:latin typeface="Calibri" pitchFamily="34" charset="0"/>
                <a:ea typeface="宋体" pitchFamily="2" charset="-122"/>
              </a:defRPr>
            </a:lvl8pPr>
            <a:lvl9pPr>
              <a:defRPr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zh-CN" altLang="en-US" sz="2400" dirty="0">
                <a:latin typeface="+mn-ea"/>
                <a:ea typeface="+mn-ea"/>
              </a:rPr>
              <a:t>安全</a:t>
            </a:r>
          </a:p>
        </p:txBody>
      </p:sp>
      <p:sp>
        <p:nvSpPr>
          <p:cNvPr id="10" name="TextBox 682"/>
          <p:cNvSpPr txBox="1"/>
          <p:nvPr/>
        </p:nvSpPr>
        <p:spPr>
          <a:xfrm>
            <a:off x="2771800" y="2283718"/>
            <a:ext cx="902807" cy="523218"/>
          </a:xfrm>
          <a:prstGeom prst="rect">
            <a:avLst/>
          </a:prstGeom>
          <a:noFill/>
        </p:spPr>
        <p:txBody>
          <a:bodyPr wrap="none" lIns="91438" tIns="45719" rIns="91438" bIns="45719">
            <a:spAutoFit/>
          </a:bodyPr>
          <a:lstStyle>
            <a:defPPr>
              <a:defRPr lang="zh-CN"/>
            </a:defPPr>
            <a:lvl1pPr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华康POP1体W5" panose="040B0509000000000000" pitchFamily="81" charset="-122"/>
                <a:ea typeface="华康POP1体W5" panose="040B0509000000000000" pitchFamily="81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latin typeface="Calibri" pitchFamily="34" charset="0"/>
                <a:ea typeface="宋体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latin typeface="Calibri" pitchFamily="34" charset="0"/>
                <a:ea typeface="宋体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latin typeface="Calibri" pitchFamily="34" charset="0"/>
                <a:ea typeface="宋体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latin typeface="Calibri" pitchFamily="34" charset="0"/>
                <a:ea typeface="宋体" pitchFamily="2" charset="-122"/>
              </a:defRPr>
            </a:lvl5pPr>
            <a:lvl6pPr>
              <a:defRPr>
                <a:latin typeface="Calibri" pitchFamily="34" charset="0"/>
                <a:ea typeface="宋体" pitchFamily="2" charset="-122"/>
              </a:defRPr>
            </a:lvl6pPr>
            <a:lvl7pPr>
              <a:defRPr>
                <a:latin typeface="Calibri" pitchFamily="34" charset="0"/>
                <a:ea typeface="宋体" pitchFamily="2" charset="-122"/>
              </a:defRPr>
            </a:lvl7pPr>
            <a:lvl8pPr>
              <a:defRPr>
                <a:latin typeface="Calibri" pitchFamily="34" charset="0"/>
                <a:ea typeface="宋体" pitchFamily="2" charset="-122"/>
              </a:defRPr>
            </a:lvl8pPr>
            <a:lvl9pPr>
              <a:defRPr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zh-CN" altLang="en-US" dirty="0" smtClean="0">
                <a:latin typeface="+mn-ea"/>
                <a:ea typeface="+mn-ea"/>
              </a:rPr>
              <a:t>天气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13" name="矩形 1"/>
          <p:cNvSpPr>
            <a:spLocks noChangeArrowheads="1"/>
          </p:cNvSpPr>
          <p:nvPr/>
        </p:nvSpPr>
        <p:spPr bwMode="auto">
          <a:xfrm>
            <a:off x="4274048" y="2403399"/>
            <a:ext cx="3754336" cy="124847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altLang="zh-CN" sz="1400" b="1" dirty="0">
                <a:solidFill>
                  <a:srgbClr val="0000CC"/>
                </a:solidFill>
                <a:latin typeface="方正正黑简体" pitchFamily="2" charset="-122"/>
                <a:ea typeface="方正正黑简体" pitchFamily="2" charset="-122"/>
                <a:cs typeface="+mn-ea"/>
              </a:rPr>
              <a:t>2</a:t>
            </a:r>
            <a:r>
              <a:rPr lang="zh-CN" altLang="en-US" sz="1400" b="1" dirty="0" smtClean="0">
                <a:solidFill>
                  <a:srgbClr val="0000CC"/>
                </a:solidFill>
                <a:latin typeface="方正正黑简体" pitchFamily="2" charset="-122"/>
                <a:ea typeface="方正正黑简体" pitchFamily="2" charset="-122"/>
                <a:cs typeface="+mn-ea"/>
              </a:rPr>
              <a:t>、餐点：</a:t>
            </a:r>
            <a:endParaRPr lang="en-US" altLang="zh-CN" sz="1400" b="1" dirty="0" smtClean="0">
              <a:solidFill>
                <a:srgbClr val="0000CC"/>
              </a:solidFill>
              <a:latin typeface="方正正黑简体" pitchFamily="2" charset="-122"/>
              <a:ea typeface="方正正黑简体" pitchFamily="2" charset="-122"/>
              <a:cs typeface="+mn-ea"/>
            </a:endParaRPr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zh-CN" altLang="en-US" sz="1400" dirty="0" smtClean="0">
                <a:solidFill>
                  <a:srgbClr val="002060"/>
                </a:solidFill>
                <a:latin typeface="方正正黑简体" pitchFamily="2" charset="-122"/>
                <a:ea typeface="方正正黑简体" pitchFamily="2" charset="-122"/>
                <a:cs typeface="+mn-ea"/>
              </a:rPr>
              <a:t>家庭礼包，配备基本用品和少量干点</a:t>
            </a:r>
            <a:endParaRPr lang="en-US" altLang="zh-CN" sz="1400" dirty="0" smtClean="0">
              <a:solidFill>
                <a:srgbClr val="002060"/>
              </a:solidFill>
              <a:latin typeface="方正正黑简体" pitchFamily="2" charset="-122"/>
              <a:ea typeface="方正正黑简体" pitchFamily="2" charset="-122"/>
              <a:cs typeface="+mn-ea"/>
            </a:endParaRPr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zh-CN" altLang="en-US" sz="1400" dirty="0" smtClean="0">
                <a:solidFill>
                  <a:srgbClr val="002060"/>
                </a:solidFill>
                <a:latin typeface="方正正黑简体" pitchFamily="2" charset="-122"/>
                <a:ea typeface="方正正黑简体" pitchFamily="2" charset="-122"/>
                <a:cs typeface="+mn-ea"/>
              </a:rPr>
              <a:t>午餐提供</a:t>
            </a:r>
            <a:r>
              <a:rPr lang="zh-CN" altLang="en-US" sz="1400" dirty="0">
                <a:solidFill>
                  <a:srgbClr val="002060"/>
                </a:solidFill>
                <a:latin typeface="方正正黑简体" pitchFamily="2" charset="-122"/>
                <a:ea typeface="方正正黑简体" pitchFamily="2" charset="-122"/>
                <a:cs typeface="+mn-ea"/>
              </a:rPr>
              <a:t>麦当劳</a:t>
            </a:r>
            <a:r>
              <a:rPr lang="zh-CN" altLang="en-US" sz="1400" dirty="0" smtClean="0">
                <a:solidFill>
                  <a:srgbClr val="002060"/>
                </a:solidFill>
                <a:latin typeface="方正正黑简体" pitchFamily="2" charset="-122"/>
                <a:ea typeface="方正正黑简体" pitchFamily="2" charset="-122"/>
                <a:cs typeface="+mn-ea"/>
              </a:rPr>
              <a:t>汉堡</a:t>
            </a:r>
            <a:endParaRPr lang="en-US" altLang="zh-CN" sz="1400" dirty="0" smtClean="0">
              <a:solidFill>
                <a:srgbClr val="002060"/>
              </a:solidFill>
              <a:latin typeface="方正正黑简体" pitchFamily="2" charset="-122"/>
              <a:ea typeface="方正正黑简体" pitchFamily="2" charset="-122"/>
              <a:cs typeface="+mn-ea"/>
            </a:endParaRPr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zh-CN" altLang="en-US" sz="1400" dirty="0" smtClean="0">
                <a:solidFill>
                  <a:srgbClr val="002060"/>
                </a:solidFill>
                <a:latin typeface="方正正黑简体" pitchFamily="2" charset="-122"/>
                <a:ea typeface="方正正黑简体" pitchFamily="2" charset="-122"/>
                <a:cs typeface="+mn-ea"/>
              </a:rPr>
              <a:t>活动现场有其他零食提供</a:t>
            </a:r>
            <a:endParaRPr lang="en-US" altLang="zh-CN" sz="1400" dirty="0" smtClean="0">
              <a:solidFill>
                <a:srgbClr val="002060"/>
              </a:solidFill>
              <a:latin typeface="方正正黑简体" pitchFamily="2" charset="-122"/>
              <a:ea typeface="方正正黑简体" pitchFamily="2" charset="-122"/>
              <a:cs typeface="+mn-ea"/>
            </a:endParaRPr>
          </a:p>
          <a:p>
            <a:pPr>
              <a:lnSpc>
                <a:spcPct val="120000"/>
              </a:lnSpc>
            </a:pPr>
            <a:r>
              <a:rPr lang="zh-CN" altLang="en-US" sz="1400" dirty="0" smtClean="0">
                <a:solidFill>
                  <a:srgbClr val="002060"/>
                </a:solidFill>
                <a:latin typeface="方正正黑简体" pitchFamily="2" charset="-122"/>
                <a:ea typeface="方正正黑简体" pitchFamily="2" charset="-122"/>
                <a:cs typeface="+mn-ea"/>
              </a:rPr>
              <a:t>带孩子的家长，请自备些点心。</a:t>
            </a:r>
            <a:endParaRPr lang="en-US" altLang="zh-CN" sz="1400" dirty="0">
              <a:solidFill>
                <a:srgbClr val="002060"/>
              </a:solidFill>
              <a:latin typeface="方正正黑简体" pitchFamily="2" charset="-122"/>
              <a:ea typeface="方正正黑简体" pitchFamily="2" charset="-122"/>
              <a:cs typeface="+mn-ea"/>
            </a:endParaRPr>
          </a:p>
        </p:txBody>
      </p:sp>
      <p:sp>
        <p:nvSpPr>
          <p:cNvPr id="14" name="矩形 1"/>
          <p:cNvSpPr>
            <a:spLocks noChangeArrowheads="1"/>
          </p:cNvSpPr>
          <p:nvPr/>
        </p:nvSpPr>
        <p:spPr bwMode="auto">
          <a:xfrm>
            <a:off x="4346056" y="3795886"/>
            <a:ext cx="3754336" cy="864096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altLang="zh-CN" sz="1400" b="1" dirty="0" smtClean="0">
                <a:solidFill>
                  <a:srgbClr val="0000CC"/>
                </a:solidFill>
                <a:latin typeface="方正正黑简体" pitchFamily="2" charset="-122"/>
                <a:ea typeface="方正正黑简体" pitchFamily="2" charset="-122"/>
                <a:cs typeface="+mn-ea"/>
              </a:rPr>
              <a:t>3</a:t>
            </a:r>
            <a:r>
              <a:rPr lang="zh-CN" altLang="en-US" sz="1400" b="1" dirty="0" smtClean="0">
                <a:solidFill>
                  <a:srgbClr val="0000CC"/>
                </a:solidFill>
                <a:latin typeface="方正正黑简体" pitchFamily="2" charset="-122"/>
                <a:ea typeface="方正正黑简体" pitchFamily="2" charset="-122"/>
                <a:cs typeface="+mn-ea"/>
              </a:rPr>
              <a:t>、安全及天气：</a:t>
            </a:r>
            <a:endParaRPr lang="en-US" altLang="zh-CN" sz="1400" b="1" dirty="0" smtClean="0">
              <a:solidFill>
                <a:srgbClr val="0000CC"/>
              </a:solidFill>
              <a:latin typeface="方正正黑简体" pitchFamily="2" charset="-122"/>
              <a:ea typeface="方正正黑简体" pitchFamily="2" charset="-122"/>
              <a:cs typeface="+mn-ea"/>
            </a:endParaRPr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zh-CN" altLang="en-US" sz="1400" dirty="0" smtClean="0">
                <a:solidFill>
                  <a:srgbClr val="002060"/>
                </a:solidFill>
                <a:latin typeface="方正正黑简体" pitchFamily="2" charset="-122"/>
                <a:ea typeface="方正正黑简体" pitchFamily="2" charset="-122"/>
                <a:cs typeface="+mn-ea"/>
              </a:rPr>
              <a:t>现场设有应急医疗</a:t>
            </a:r>
            <a:endParaRPr lang="en-US" altLang="zh-CN" sz="1400" dirty="0" smtClean="0">
              <a:solidFill>
                <a:srgbClr val="002060"/>
              </a:solidFill>
              <a:latin typeface="方正正黑简体" pitchFamily="2" charset="-122"/>
              <a:ea typeface="方正正黑简体" pitchFamily="2" charset="-122"/>
              <a:cs typeface="+mn-ea"/>
            </a:endParaRPr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zh-CN" altLang="en-US" sz="1400" dirty="0" smtClean="0">
                <a:solidFill>
                  <a:srgbClr val="002060"/>
                </a:solidFill>
                <a:latin typeface="方正正黑简体" pitchFamily="2" charset="-122"/>
                <a:ea typeface="方正正黑简体" pitchFamily="2" charset="-122"/>
                <a:cs typeface="+mn-ea"/>
              </a:rPr>
              <a:t>若天气下雨等客观情况，则活动延期</a:t>
            </a:r>
            <a:endParaRPr lang="en-US" altLang="zh-CN" sz="1400" dirty="0" smtClean="0">
              <a:solidFill>
                <a:srgbClr val="002060"/>
              </a:solidFill>
              <a:latin typeface="方正正黑简体" pitchFamily="2" charset="-122"/>
              <a:ea typeface="方正正黑简体" pitchFamily="2" charset="-122"/>
              <a:cs typeface="+mn-ea"/>
            </a:endParaRPr>
          </a:p>
        </p:txBody>
      </p:sp>
      <p:sp>
        <p:nvSpPr>
          <p:cNvPr id="15" name="Rectangle 2"/>
          <p:cNvSpPr>
            <a:spLocks/>
          </p:cNvSpPr>
          <p:nvPr/>
        </p:nvSpPr>
        <p:spPr bwMode="auto">
          <a:xfrm>
            <a:off x="35496" y="4904327"/>
            <a:ext cx="1366868" cy="1877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r>
              <a:rPr lang="en-US" altLang="zh-CN" sz="1200" dirty="0" smtClean="0">
                <a:ln w="11430"/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 </a:t>
            </a:r>
            <a:r>
              <a:rPr lang="zh-CN" altLang="en-US" sz="1200" dirty="0" smtClean="0">
                <a:ln w="11430"/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资产类型 </a:t>
            </a:r>
            <a:r>
              <a:rPr lang="en-US" altLang="zh-CN" sz="1200" dirty="0" smtClean="0">
                <a:ln w="11430"/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C </a:t>
            </a:r>
            <a:endParaRPr lang="zh-CN" altLang="en-US" sz="1200" dirty="0">
              <a:ln w="11430"/>
              <a:latin typeface="微软雅黑" pitchFamily="34" charset="-122"/>
              <a:ea typeface="微软雅黑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2115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7000" advClick="0" advTm="15000">
        <p14:prism isInverted="1"/>
      </p:transition>
    </mc:Choice>
    <mc:Fallback xmlns="">
      <p:transition spd="slow" advClick="0" advTm="1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7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27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27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27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75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25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000"/>
                            </p:stCondLst>
                            <p:childTnLst>
                              <p:par>
                                <p:cTn id="4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1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500"/>
                            </p:stCondLst>
                            <p:childTnLst>
                              <p:par>
                                <p:cTn id="4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1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/>
      <p:bldP spid="7" grpId="0"/>
      <p:bldP spid="8" grpId="0"/>
      <p:bldP spid="9" grpId="0"/>
      <p:bldP spid="10" grpId="0"/>
      <p:bldP spid="13" grpId="0"/>
      <p:bldP spid="1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/>
        </p:nvSpPr>
        <p:spPr>
          <a:xfrm>
            <a:off x="2555776" y="1347614"/>
            <a:ext cx="6444005" cy="108952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>
              <a:lnSpc>
                <a:spcPct val="120000"/>
              </a:lnSpc>
            </a:pPr>
            <a:r>
              <a:rPr lang="zh-CN" altLang="en-US" sz="5400" b="1" spc="50" dirty="0" smtClean="0">
                <a:ln w="11430"/>
                <a:solidFill>
                  <a:schemeClr val="accent6"/>
                </a:solidFill>
                <a:effectLst>
                  <a:glow rad="114300">
                    <a:schemeClr val="bg1"/>
                  </a:glow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汉仪小麦体简" pitchFamily="18" charset="-122"/>
                <a:ea typeface="汉仪小麦体简" pitchFamily="18" charset="-122"/>
              </a:rPr>
              <a:t>心动！就去报名！</a:t>
            </a:r>
            <a:endParaRPr lang="en-US" altLang="zh-CN" sz="5400" b="1" spc="50" dirty="0" smtClean="0">
              <a:ln w="11430"/>
              <a:solidFill>
                <a:schemeClr val="accent6"/>
              </a:solidFill>
              <a:effectLst>
                <a:glow rad="114300">
                  <a:schemeClr val="bg1"/>
                </a:glow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汉仪小麦体简" pitchFamily="18" charset="-122"/>
              <a:ea typeface="汉仪小麦体简" pitchFamily="18" charset="-122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907704" y="3003798"/>
            <a:ext cx="7215438" cy="1015663"/>
          </a:xfrm>
          <a:prstGeom prst="rect">
            <a:avLst/>
          </a:prstGeom>
          <a:noFill/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txBody>
          <a:bodyPr wrap="none" rtlCol="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altLang="zh-CN" sz="6000" b="1" spc="50" dirty="0">
                <a:ln w="11430"/>
                <a:solidFill>
                  <a:schemeClr val="accent3"/>
                </a:solidFill>
                <a:effectLst>
                  <a:glow rad="254000">
                    <a:schemeClr val="bg1"/>
                  </a:glow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华康娃娃体W5(P)" pitchFamily="82" charset="-122"/>
                <a:ea typeface="华康娃娃体W5(P)" pitchFamily="82" charset="-122"/>
              </a:rPr>
              <a:t>YFPO</a:t>
            </a:r>
            <a:r>
              <a:rPr lang="zh-CN" altLang="en-US" sz="6000" b="1" spc="50" dirty="0" smtClean="0">
                <a:ln w="11430"/>
                <a:solidFill>
                  <a:schemeClr val="accent3"/>
                </a:solidFill>
                <a:effectLst>
                  <a:glow rad="254000">
                    <a:schemeClr val="bg1"/>
                  </a:glow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华康娃娃体W5(P)" pitchFamily="82" charset="-122"/>
                <a:ea typeface="华康娃娃体W5(P)" pitchFamily="82" charset="-122"/>
              </a:rPr>
              <a:t>十周年</a:t>
            </a:r>
            <a:r>
              <a:rPr lang="en-US" altLang="zh-CN" sz="6000" b="1" spc="50" dirty="0" smtClean="0">
                <a:ln w="11430"/>
                <a:solidFill>
                  <a:schemeClr val="accent3"/>
                </a:solidFill>
                <a:effectLst>
                  <a:glow rad="254000">
                    <a:schemeClr val="bg1"/>
                  </a:glow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华康娃娃体W5(P)" pitchFamily="82" charset="-122"/>
                <a:ea typeface="华康娃娃体W5(P)" pitchFamily="82" charset="-122"/>
              </a:rPr>
              <a:t>·</a:t>
            </a:r>
            <a:r>
              <a:rPr lang="zh-CN" altLang="en-US" sz="6000" b="1" spc="50" dirty="0" smtClean="0">
                <a:ln w="11430"/>
                <a:solidFill>
                  <a:schemeClr val="accent3"/>
                </a:solidFill>
                <a:effectLst>
                  <a:glow rad="254000">
                    <a:schemeClr val="bg1"/>
                  </a:glow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华康娃娃体W5(P)" pitchFamily="82" charset="-122"/>
                <a:ea typeface="华康娃娃体W5(P)" pitchFamily="82" charset="-122"/>
              </a:rPr>
              <a:t>家庭日</a:t>
            </a:r>
            <a:endParaRPr lang="en-US" altLang="zh-CN" sz="6000" b="1" spc="50" dirty="0">
              <a:ln w="11430"/>
              <a:solidFill>
                <a:schemeClr val="accent3"/>
              </a:solidFill>
              <a:effectLst>
                <a:glow rad="254000">
                  <a:schemeClr val="bg1"/>
                </a:glow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华康娃娃体W5(P)" pitchFamily="82" charset="-122"/>
              <a:ea typeface="华康娃娃体W5(P)" pitchFamily="82" charset="-122"/>
            </a:endParaRPr>
          </a:p>
        </p:txBody>
      </p:sp>
      <p:pic>
        <p:nvPicPr>
          <p:cNvPr id="36" name="图片 3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025963" y="583890"/>
            <a:ext cx="3744416" cy="374441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28184" y="5265339"/>
            <a:ext cx="1198488" cy="40395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ectangle 2"/>
          <p:cNvSpPr>
            <a:spLocks/>
          </p:cNvSpPr>
          <p:nvPr/>
        </p:nvSpPr>
        <p:spPr bwMode="auto">
          <a:xfrm>
            <a:off x="35496" y="4904327"/>
            <a:ext cx="1366868" cy="1877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r>
              <a:rPr lang="en-US" altLang="zh-CN" sz="1200" dirty="0" smtClean="0">
                <a:ln w="11430"/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 </a:t>
            </a:r>
            <a:r>
              <a:rPr lang="zh-CN" altLang="en-US" sz="1200" dirty="0" smtClean="0">
                <a:ln w="11430"/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资产类型 </a:t>
            </a:r>
            <a:r>
              <a:rPr lang="en-US" altLang="zh-CN" sz="1200" dirty="0" smtClean="0">
                <a:ln w="11430"/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C </a:t>
            </a:r>
            <a:endParaRPr lang="zh-CN" altLang="en-US" sz="1200" dirty="0">
              <a:ln w="11430"/>
              <a:latin typeface="微软雅黑" pitchFamily="34" charset="-122"/>
              <a:ea typeface="微软雅黑" pitchFamily="34" charset="-122"/>
              <a:cs typeface="Arial" panose="020B0604020202020204" pitchFamily="34" charset="0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50000"/>
          <a:stretch/>
        </p:blipFill>
        <p:spPr>
          <a:xfrm>
            <a:off x="8172400" y="51470"/>
            <a:ext cx="935990" cy="719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76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8000">
        <p14:prism dir="u"/>
      </p:transition>
    </mc:Choice>
    <mc:Fallback xmlns="">
      <p:transition spd="slow" advClick="0" advTm="8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ntr" presetSubtype="0" accel="5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" dur="34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" dur="341" fill="hold">
                                          <p:stCondLst>
                                            <p:cond delay="341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4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17" decel="50000" autoRev="1" fill="hold">
                                          <p:stCondLst>
                                            <p:cond delay="341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2" fill="hold">
                                          <p:stCondLst>
                                            <p:cond delay="648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6" presetClass="entr" presetSubtype="32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4" dur="2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40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矩形 77"/>
          <p:cNvSpPr/>
          <p:nvPr/>
        </p:nvSpPr>
        <p:spPr bwMode="auto">
          <a:xfrm>
            <a:off x="5261016" y="887018"/>
            <a:ext cx="1665685" cy="15240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/>
        </p:spPr>
        <p:txBody>
          <a:bodyPr lIns="68569" tIns="34285" rIns="68569" bIns="34285" rtlCol="0" anchor="ctr"/>
          <a:lstStyle/>
          <a:p>
            <a:pPr algn="ctr" eaLnBrk="1" hangingPunct="1"/>
            <a:endParaRPr lang="zh-CN" altLang="en-US" sz="4100">
              <a:solidFill>
                <a:srgbClr val="FFFFFF"/>
              </a:solidFill>
            </a:endParaRPr>
          </a:p>
        </p:txBody>
      </p:sp>
      <p:sp>
        <p:nvSpPr>
          <p:cNvPr id="79" name="矩形 78"/>
          <p:cNvSpPr/>
          <p:nvPr/>
        </p:nvSpPr>
        <p:spPr bwMode="auto">
          <a:xfrm>
            <a:off x="7104105" y="887018"/>
            <a:ext cx="1665685" cy="152400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/>
        </p:spPr>
        <p:txBody>
          <a:bodyPr lIns="68569" tIns="34285" rIns="68569" bIns="34285" rtlCol="0" anchor="ctr"/>
          <a:lstStyle/>
          <a:p>
            <a:pPr algn="ctr" eaLnBrk="1" hangingPunct="1"/>
            <a:endParaRPr lang="zh-CN" altLang="en-US" sz="4100">
              <a:solidFill>
                <a:srgbClr val="FFFFFF"/>
              </a:solidFill>
            </a:endParaRPr>
          </a:p>
        </p:txBody>
      </p:sp>
      <p:sp>
        <p:nvSpPr>
          <p:cNvPr id="80" name="Rectangle 3"/>
          <p:cNvSpPr>
            <a:spLocks noChangeArrowheads="1"/>
          </p:cNvSpPr>
          <p:nvPr/>
        </p:nvSpPr>
        <p:spPr bwMode="auto">
          <a:xfrm>
            <a:off x="88941" y="2596757"/>
            <a:ext cx="760810" cy="1868091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/>
        </p:spPr>
        <p:txBody>
          <a:bodyPr lIns="91248" tIns="45624" rIns="91248" bIns="45624"/>
          <a:lstStyle/>
          <a:p>
            <a:pPr algn="ctr" defTabSz="913187"/>
            <a:endParaRPr lang="en-US" altLang="zh-CN" sz="2300">
              <a:solidFill>
                <a:srgbClr val="262626"/>
              </a:solidFill>
            </a:endParaRPr>
          </a:p>
        </p:txBody>
      </p:sp>
      <p:sp>
        <p:nvSpPr>
          <p:cNvPr id="81" name="矩形 7"/>
          <p:cNvSpPr>
            <a:spLocks noChangeArrowheads="1"/>
          </p:cNvSpPr>
          <p:nvPr/>
        </p:nvSpPr>
        <p:spPr bwMode="auto">
          <a:xfrm>
            <a:off x="980905" y="858654"/>
            <a:ext cx="4076550" cy="1652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911996">
              <a:lnSpc>
                <a:spcPct val="130000"/>
              </a:lnSpc>
              <a:spcBef>
                <a:spcPct val="20000"/>
              </a:spcBef>
            </a:pPr>
            <a:r>
              <a:rPr lang="zh-CN" altLang="en-US" dirty="0" smtClean="0">
                <a:solidFill>
                  <a:srgbClr val="0070C0"/>
                </a:solidFill>
                <a:latin typeface="方正正黑简体" pitchFamily="2" charset="-122"/>
                <a:ea typeface="方正正黑简体" pitchFamily="2" charset="-122"/>
                <a:sym typeface="Arial" pitchFamily="34" charset="0"/>
              </a:rPr>
              <a:t>还记得</a:t>
            </a:r>
            <a:r>
              <a:rPr lang="en-US" altLang="zh-CN" dirty="0" smtClean="0">
                <a:solidFill>
                  <a:srgbClr val="0070C0"/>
                </a:solidFill>
                <a:latin typeface="方正正黑简体" pitchFamily="2" charset="-122"/>
                <a:ea typeface="方正正黑简体" pitchFamily="2" charset="-122"/>
                <a:sym typeface="Arial" pitchFamily="34" charset="0"/>
              </a:rPr>
              <a:t>5</a:t>
            </a:r>
            <a:r>
              <a:rPr lang="zh-CN" altLang="en-US" dirty="0" smtClean="0">
                <a:solidFill>
                  <a:srgbClr val="0070C0"/>
                </a:solidFill>
                <a:latin typeface="方正正黑简体" pitchFamily="2" charset="-122"/>
                <a:ea typeface="方正正黑简体" pitchFamily="2" charset="-122"/>
                <a:sym typeface="Arial" pitchFamily="34" charset="0"/>
              </a:rPr>
              <a:t>周年的家庭日</a:t>
            </a:r>
            <a:r>
              <a:rPr lang="en-US" altLang="zh-CN" dirty="0" smtClean="0">
                <a:solidFill>
                  <a:srgbClr val="0070C0"/>
                </a:solidFill>
                <a:latin typeface="方正正黑简体" pitchFamily="2" charset="-122"/>
                <a:ea typeface="方正正黑简体" pitchFamily="2" charset="-122"/>
                <a:sym typeface="Arial" pitchFamily="34" charset="0"/>
              </a:rPr>
              <a:t>·</a:t>
            </a:r>
            <a:r>
              <a:rPr lang="zh-CN" altLang="en-US" dirty="0" smtClean="0">
                <a:solidFill>
                  <a:srgbClr val="0070C0"/>
                </a:solidFill>
                <a:latin typeface="方正正黑简体" pitchFamily="2" charset="-122"/>
                <a:ea typeface="方正正黑简体" pitchFamily="2" charset="-122"/>
                <a:sym typeface="Arial" pitchFamily="34" charset="0"/>
              </a:rPr>
              <a:t>龙舟赛吗？</a:t>
            </a:r>
            <a:endParaRPr lang="en-US" altLang="zh-CN" dirty="0" smtClean="0">
              <a:solidFill>
                <a:srgbClr val="0070C0"/>
              </a:solidFill>
              <a:latin typeface="方正正黑简体" pitchFamily="2" charset="-122"/>
              <a:ea typeface="方正正黑简体" pitchFamily="2" charset="-122"/>
              <a:sym typeface="Arial" pitchFamily="34" charset="0"/>
            </a:endParaRPr>
          </a:p>
          <a:p>
            <a:pPr defTabSz="911996">
              <a:lnSpc>
                <a:spcPct val="130000"/>
              </a:lnSpc>
              <a:spcBef>
                <a:spcPct val="20000"/>
              </a:spcBef>
            </a:pPr>
            <a:r>
              <a:rPr lang="zh-CN" altLang="en-US" sz="2000" b="1" dirty="0">
                <a:solidFill>
                  <a:srgbClr val="0070C0"/>
                </a:solidFill>
                <a:latin typeface="方正正黑简体" pitchFamily="2" charset="-122"/>
                <a:ea typeface="方正正黑简体" pitchFamily="2" charset="-122"/>
                <a:sym typeface="Arial" pitchFamily="34" charset="0"/>
              </a:rPr>
              <a:t>延</a:t>
            </a:r>
            <a:r>
              <a:rPr lang="zh-CN" altLang="en-US" sz="2000" b="1" dirty="0" smtClean="0">
                <a:solidFill>
                  <a:srgbClr val="0070C0"/>
                </a:solidFill>
                <a:latin typeface="方正正黑简体" pitchFamily="2" charset="-122"/>
                <a:ea typeface="方正正黑简体" pitchFamily="2" charset="-122"/>
                <a:sym typeface="Arial" pitchFamily="34" charset="0"/>
              </a:rPr>
              <a:t>锋彼欧</a:t>
            </a:r>
            <a:r>
              <a:rPr lang="en-US" altLang="zh-CN" sz="2000" b="1" dirty="0" smtClean="0">
                <a:solidFill>
                  <a:srgbClr val="0000CC"/>
                </a:solidFill>
                <a:latin typeface="方正正黑简体" pitchFamily="2" charset="-122"/>
                <a:ea typeface="方正正黑简体" pitchFamily="2" charset="-122"/>
                <a:sym typeface="Arial" pitchFamily="34" charset="0"/>
              </a:rPr>
              <a:t>10</a:t>
            </a:r>
            <a:r>
              <a:rPr lang="zh-CN" altLang="en-US" sz="2000" b="1" dirty="0" smtClean="0">
                <a:solidFill>
                  <a:srgbClr val="0000CC"/>
                </a:solidFill>
                <a:latin typeface="方正正黑简体" pitchFamily="2" charset="-122"/>
                <a:ea typeface="方正正黑简体" pitchFamily="2" charset="-122"/>
                <a:sym typeface="Arial" pitchFamily="34" charset="0"/>
              </a:rPr>
              <a:t>岁</a:t>
            </a:r>
            <a:r>
              <a:rPr lang="zh-CN" altLang="en-US" sz="2000" b="1" dirty="0" smtClean="0">
                <a:solidFill>
                  <a:srgbClr val="0070C0"/>
                </a:solidFill>
                <a:latin typeface="方正正黑简体" pitchFamily="2" charset="-122"/>
                <a:ea typeface="方正正黑简体" pitchFamily="2" charset="-122"/>
                <a:sym typeface="Arial" pitchFamily="34" charset="0"/>
              </a:rPr>
              <a:t>了</a:t>
            </a:r>
            <a:r>
              <a:rPr lang="zh-CN" altLang="en-US" dirty="0" smtClean="0">
                <a:solidFill>
                  <a:srgbClr val="0070C0"/>
                </a:solidFill>
                <a:latin typeface="方正正黑简体" pitchFamily="2" charset="-122"/>
                <a:ea typeface="方正正黑简体" pitchFamily="2" charset="-122"/>
                <a:sym typeface="Arial" pitchFamily="34" charset="0"/>
              </a:rPr>
              <a:t>，让我们再次相聚，</a:t>
            </a:r>
            <a:endParaRPr lang="en-US" altLang="zh-CN" dirty="0" smtClean="0">
              <a:solidFill>
                <a:srgbClr val="0070C0"/>
              </a:solidFill>
              <a:latin typeface="方正正黑简体" pitchFamily="2" charset="-122"/>
              <a:ea typeface="方正正黑简体" pitchFamily="2" charset="-122"/>
              <a:sym typeface="Arial" pitchFamily="34" charset="0"/>
            </a:endParaRPr>
          </a:p>
          <a:p>
            <a:pPr marL="0" lvl="1" defTabSz="911996">
              <a:lnSpc>
                <a:spcPct val="130000"/>
              </a:lnSpc>
              <a:spcBef>
                <a:spcPct val="20000"/>
              </a:spcBef>
              <a:defRPr/>
            </a:pPr>
            <a:r>
              <a:rPr lang="zh-CN" altLang="en-US" b="1" dirty="0" smtClean="0">
                <a:solidFill>
                  <a:srgbClr val="FF0000"/>
                </a:solidFill>
                <a:latin typeface="方正正黑简体" pitchFamily="2" charset="-122"/>
                <a:ea typeface="方正正黑简体" pitchFamily="2" charset="-122"/>
              </a:rPr>
              <a:t>同</a:t>
            </a:r>
            <a:r>
              <a:rPr lang="zh-CN" altLang="en-US" b="1" dirty="0">
                <a:solidFill>
                  <a:srgbClr val="FF0000"/>
                </a:solidFill>
                <a:latin typeface="方正正黑简体" pitchFamily="2" charset="-122"/>
                <a:ea typeface="方正正黑简体" pitchFamily="2" charset="-122"/>
              </a:rPr>
              <a:t>庆祝</a:t>
            </a:r>
            <a:r>
              <a:rPr lang="zh-CN" altLang="en-US" dirty="0" smtClean="0">
                <a:solidFill>
                  <a:srgbClr val="0070C0"/>
                </a:solidFill>
                <a:latin typeface="方正正黑简体" pitchFamily="2" charset="-122"/>
                <a:ea typeface="方正正黑简体" pitchFamily="2" charset="-122"/>
              </a:rPr>
              <a:t>，大家庭、小家庭共享欢乐时光，</a:t>
            </a:r>
            <a:endParaRPr lang="en-US" altLang="zh-CN" dirty="0" smtClean="0">
              <a:solidFill>
                <a:srgbClr val="0070C0"/>
              </a:solidFill>
              <a:latin typeface="方正正黑简体" pitchFamily="2" charset="-122"/>
              <a:ea typeface="方正正黑简体" pitchFamily="2" charset="-122"/>
            </a:endParaRPr>
          </a:p>
          <a:p>
            <a:pPr marL="0" lvl="1" defTabSz="911996">
              <a:lnSpc>
                <a:spcPct val="130000"/>
              </a:lnSpc>
              <a:spcBef>
                <a:spcPct val="20000"/>
              </a:spcBef>
              <a:defRPr/>
            </a:pPr>
            <a:r>
              <a:rPr lang="zh-CN" altLang="en-US" b="1" dirty="0" smtClean="0">
                <a:solidFill>
                  <a:srgbClr val="FF0000"/>
                </a:solidFill>
                <a:latin typeface="方正正黑简体" pitchFamily="2" charset="-122"/>
                <a:ea typeface="方正正黑简体" pitchFamily="2" charset="-122"/>
              </a:rPr>
              <a:t>击千鼓</a:t>
            </a:r>
            <a:r>
              <a:rPr lang="zh-CN" altLang="en-US" dirty="0" smtClean="0">
                <a:solidFill>
                  <a:srgbClr val="0070C0"/>
                </a:solidFill>
                <a:latin typeface="方正正黑简体" pitchFamily="2" charset="-122"/>
                <a:ea typeface="方正正黑简体" pitchFamily="2" charset="-122"/>
              </a:rPr>
              <a:t>，扬士气、传承公司奋进文化。</a:t>
            </a:r>
            <a:endParaRPr lang="zh-CN" altLang="en-US" dirty="0">
              <a:solidFill>
                <a:srgbClr val="0070C0"/>
              </a:solidFill>
              <a:latin typeface="方正正黑简体" pitchFamily="2" charset="-122"/>
              <a:ea typeface="方正正黑简体" pitchFamily="2" charset="-122"/>
            </a:endParaRPr>
          </a:p>
        </p:txBody>
      </p:sp>
      <p:sp>
        <p:nvSpPr>
          <p:cNvPr id="9" name="Rectangle 2"/>
          <p:cNvSpPr>
            <a:spLocks/>
          </p:cNvSpPr>
          <p:nvPr/>
        </p:nvSpPr>
        <p:spPr bwMode="auto">
          <a:xfrm>
            <a:off x="35496" y="4904327"/>
            <a:ext cx="1366868" cy="1877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r>
              <a:rPr lang="en-US" altLang="zh-CN" sz="1200" dirty="0" smtClean="0">
                <a:ln w="11430"/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 </a:t>
            </a:r>
            <a:r>
              <a:rPr lang="zh-CN" altLang="en-US" sz="1200" dirty="0" smtClean="0">
                <a:ln w="11430"/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资产类型 </a:t>
            </a:r>
            <a:r>
              <a:rPr lang="en-US" altLang="zh-CN" sz="1200" dirty="0" smtClean="0">
                <a:ln w="11430"/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C </a:t>
            </a:r>
            <a:endParaRPr lang="zh-CN" altLang="en-US" sz="1200" dirty="0">
              <a:ln w="11430"/>
              <a:latin typeface="微软雅黑" pitchFamily="34" charset="-122"/>
              <a:ea typeface="微软雅黑" pitchFamily="34" charset="-122"/>
              <a:cs typeface="Arial" panose="020B0604020202020204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39989" y="2596757"/>
            <a:ext cx="3508772" cy="1868091"/>
          </a:xfrm>
          <a:prstGeom prst="rect">
            <a:avLst/>
          </a:prstGeom>
          <a:blipFill dpi="0" rotWithShape="1"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0905" y="2596756"/>
            <a:ext cx="4076550" cy="1868092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/>
        </p:spPr>
      </p:pic>
    </p:spTree>
    <p:extLst>
      <p:ext uri="{BB962C8B-B14F-4D97-AF65-F5344CB8AC3E}">
        <p14:creationId xmlns:p14="http://schemas.microsoft.com/office/powerpoint/2010/main" val="2746458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 advClick="0" advTm="10000">
        <p:fade/>
      </p:transition>
    </mc:Choice>
    <mc:Fallback xmlns="">
      <p:transition spd="slow" advClick="0" advTm="1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5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3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0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0" animBg="1"/>
      <p:bldP spid="79" grpId="0" animBg="1"/>
      <p:bldP spid="80" grpId="0" animBg="1"/>
      <p:bldP spid="8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65889" y="666453"/>
            <a:ext cx="4579235" cy="442227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4" name="TextBox 13"/>
          <p:cNvSpPr txBox="1"/>
          <p:nvPr/>
        </p:nvSpPr>
        <p:spPr>
          <a:xfrm>
            <a:off x="971600" y="1201036"/>
            <a:ext cx="2304256" cy="707886"/>
          </a:xfrm>
          <a:prstGeom prst="rect">
            <a:avLst/>
          </a:prstGeom>
          <a:noFill/>
        </p:spPr>
        <p:txBody>
          <a:bodyPr wrap="none" rtlCol="0">
            <a:prstTxWarp prst="textArchUp">
              <a:avLst>
                <a:gd name="adj" fmla="val 6709525"/>
              </a:avLst>
            </a:prstTxWarp>
            <a:spAutoFit/>
          </a:bodyPr>
          <a:lstStyle/>
          <a:p>
            <a:pPr algn="ctr"/>
            <a:r>
              <a:rPr lang="zh-CN" altLang="en-US" sz="4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目 录</a:t>
            </a:r>
            <a:endParaRPr lang="zh-CN" altLang="en-US" sz="40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1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15" name="圆角矩形标注 14"/>
          <p:cNvSpPr/>
          <p:nvPr/>
        </p:nvSpPr>
        <p:spPr>
          <a:xfrm>
            <a:off x="5088753" y="873010"/>
            <a:ext cx="3288502" cy="656052"/>
          </a:xfrm>
          <a:prstGeom prst="wedgeRoundRectCallout">
            <a:avLst>
              <a:gd name="adj1" fmla="val -56081"/>
              <a:gd name="adj2" fmla="val 36098"/>
              <a:gd name="adj3" fmla="val 16667"/>
            </a:avLst>
          </a:prstGeom>
          <a:gradFill>
            <a:gsLst>
              <a:gs pos="0">
                <a:schemeClr val="bg1"/>
              </a:gs>
              <a:gs pos="100000">
                <a:schemeClr val="bg1">
                  <a:lumMod val="75000"/>
                  <a:alpha val="76000"/>
                </a:schemeClr>
              </a:gs>
            </a:gsLst>
            <a:lin ang="6600000" scaled="0"/>
          </a:gradFill>
          <a:ln>
            <a:solidFill>
              <a:schemeClr val="bg1"/>
            </a:solidFill>
          </a:ln>
          <a:effectLst>
            <a:outerShdw blurRad="139700" dist="127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 prstMaterial="translucentPowder">
            <a:bevelT w="12700" h="12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7908" tIns="43954" rIns="87908" bIns="43954" rtlCol="0" anchor="ctr"/>
          <a:lstStyle/>
          <a:p>
            <a:pPr algn="ctr"/>
            <a:r>
              <a:rPr lang="zh-CN" altLang="en-US" sz="2800" b="1" dirty="0" smtClean="0">
                <a:solidFill>
                  <a:schemeClr val="accent6"/>
                </a:solidFill>
                <a:latin typeface="方正正黑简体" pitchFamily="2" charset="-122"/>
                <a:ea typeface="方正正黑简体" pitchFamily="2" charset="-122"/>
              </a:rPr>
              <a:t>时间和地点</a:t>
            </a:r>
            <a:r>
              <a:rPr lang="en-US" altLang="zh-CN" sz="2800" b="1" dirty="0" smtClean="0">
                <a:solidFill>
                  <a:schemeClr val="accent6"/>
                </a:solidFill>
                <a:latin typeface="方正正黑简体" pitchFamily="2" charset="-122"/>
                <a:ea typeface="方正正黑简体" pitchFamily="2" charset="-122"/>
              </a:rPr>
              <a:t>1</a:t>
            </a:r>
            <a:endParaRPr lang="zh-CN" altLang="en-US" sz="2800" b="1" dirty="0">
              <a:solidFill>
                <a:schemeClr val="accent6"/>
              </a:solidFill>
              <a:latin typeface="方正正黑简体" pitchFamily="2" charset="-122"/>
              <a:ea typeface="方正正黑简体" pitchFamily="2" charset="-122"/>
            </a:endParaRPr>
          </a:p>
        </p:txBody>
      </p:sp>
      <p:sp>
        <p:nvSpPr>
          <p:cNvPr id="16" name="圆角矩形标注 15"/>
          <p:cNvSpPr/>
          <p:nvPr/>
        </p:nvSpPr>
        <p:spPr>
          <a:xfrm>
            <a:off x="4158111" y="1826216"/>
            <a:ext cx="3936574" cy="655351"/>
          </a:xfrm>
          <a:prstGeom prst="wedgeRoundRectCallout">
            <a:avLst>
              <a:gd name="adj1" fmla="val -57034"/>
              <a:gd name="adj2" fmla="val -21107"/>
              <a:gd name="adj3" fmla="val 16667"/>
            </a:avLst>
          </a:prstGeom>
          <a:gradFill>
            <a:gsLst>
              <a:gs pos="0">
                <a:schemeClr val="bg1"/>
              </a:gs>
              <a:gs pos="100000">
                <a:schemeClr val="bg1">
                  <a:lumMod val="75000"/>
                  <a:alpha val="76000"/>
                </a:schemeClr>
              </a:gs>
            </a:gsLst>
            <a:lin ang="6600000" scaled="0"/>
          </a:gradFill>
          <a:ln>
            <a:solidFill>
              <a:schemeClr val="bg1"/>
            </a:solidFill>
          </a:ln>
          <a:effectLst>
            <a:outerShdw blurRad="139700" dist="127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 prstMaterial="translucentPowder">
            <a:bevelT w="12700" h="12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7908" tIns="43954" rIns="87908" bIns="43954" rtlCol="0" anchor="ctr"/>
          <a:lstStyle/>
          <a:p>
            <a:pPr algn="ctr"/>
            <a:r>
              <a:rPr lang="zh-CN" altLang="en-US" sz="2800" b="1" dirty="0" smtClean="0">
                <a:solidFill>
                  <a:srgbClr val="00B0F0"/>
                </a:solidFill>
                <a:latin typeface="方正正黑简体" pitchFamily="2" charset="-122"/>
                <a:ea typeface="方正正黑简体" pitchFamily="2" charset="-122"/>
              </a:rPr>
              <a:t>活动内容介绍</a:t>
            </a:r>
            <a:r>
              <a:rPr lang="en-US" altLang="zh-CN" sz="2800" b="1" dirty="0" smtClean="0">
                <a:solidFill>
                  <a:srgbClr val="00B0F0"/>
                </a:solidFill>
                <a:latin typeface="方正正黑简体" pitchFamily="2" charset="-122"/>
                <a:ea typeface="方正正黑简体" pitchFamily="2" charset="-122"/>
              </a:rPr>
              <a:t>2</a:t>
            </a:r>
            <a:endParaRPr lang="zh-CN" altLang="en-US" sz="2800" b="1" dirty="0">
              <a:solidFill>
                <a:srgbClr val="00B0F0"/>
              </a:solidFill>
              <a:latin typeface="方正正黑简体" pitchFamily="2" charset="-122"/>
              <a:ea typeface="方正正黑简体" pitchFamily="2" charset="-122"/>
            </a:endParaRPr>
          </a:p>
        </p:txBody>
      </p:sp>
      <p:sp>
        <p:nvSpPr>
          <p:cNvPr id="17" name="圆角矩形标注 16"/>
          <p:cNvSpPr/>
          <p:nvPr/>
        </p:nvSpPr>
        <p:spPr>
          <a:xfrm>
            <a:off x="3582047" y="2811532"/>
            <a:ext cx="3852000" cy="648000"/>
          </a:xfrm>
          <a:prstGeom prst="wedgeRoundRectCallout">
            <a:avLst>
              <a:gd name="adj1" fmla="val -60500"/>
              <a:gd name="adj2" fmla="val 40311"/>
              <a:gd name="adj3" fmla="val 16667"/>
            </a:avLst>
          </a:prstGeom>
          <a:gradFill>
            <a:gsLst>
              <a:gs pos="0">
                <a:schemeClr val="bg1"/>
              </a:gs>
              <a:gs pos="100000">
                <a:schemeClr val="bg1">
                  <a:lumMod val="75000"/>
                  <a:alpha val="76000"/>
                </a:schemeClr>
              </a:gs>
            </a:gsLst>
            <a:lin ang="6600000" scaled="0"/>
          </a:gradFill>
          <a:ln>
            <a:solidFill>
              <a:schemeClr val="bg1"/>
            </a:solidFill>
          </a:ln>
          <a:effectLst>
            <a:outerShdw blurRad="139700" dist="127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 prstMaterial="translucentPowder">
            <a:bevelT w="12700" h="12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7908" tIns="43954" rIns="87908" bIns="43954" rtlCol="0" anchor="ctr"/>
          <a:lstStyle/>
          <a:p>
            <a:pPr algn="ctr"/>
            <a:r>
              <a:rPr lang="zh-CN" altLang="en-US" sz="2800" b="1" dirty="0" smtClean="0">
                <a:solidFill>
                  <a:schemeClr val="accent4">
                    <a:lumMod val="75000"/>
                  </a:schemeClr>
                </a:solidFill>
                <a:latin typeface="方正正黑简体" pitchFamily="2" charset="-122"/>
                <a:ea typeface="方正正黑简体" pitchFamily="2" charset="-122"/>
              </a:rPr>
              <a:t>活动礼物</a:t>
            </a:r>
            <a:r>
              <a:rPr lang="en-US" altLang="zh-CN" sz="2800" b="1" dirty="0" smtClean="0">
                <a:solidFill>
                  <a:schemeClr val="accent4">
                    <a:lumMod val="75000"/>
                  </a:schemeClr>
                </a:solidFill>
                <a:latin typeface="方正正黑简体" pitchFamily="2" charset="-122"/>
                <a:ea typeface="方正正黑简体" pitchFamily="2" charset="-122"/>
              </a:rPr>
              <a:t>3</a:t>
            </a:r>
            <a:endParaRPr lang="zh-CN" altLang="en-US" sz="2800" b="1" dirty="0">
              <a:solidFill>
                <a:schemeClr val="accent4">
                  <a:lumMod val="75000"/>
                </a:schemeClr>
              </a:solidFill>
              <a:latin typeface="方正正黑简体" pitchFamily="2" charset="-122"/>
              <a:ea typeface="方正正黑简体" pitchFamily="2" charset="-122"/>
            </a:endParaRPr>
          </a:p>
        </p:txBody>
      </p:sp>
      <p:sp>
        <p:nvSpPr>
          <p:cNvPr id="18" name="圆角矩形标注 17"/>
          <p:cNvSpPr/>
          <p:nvPr/>
        </p:nvSpPr>
        <p:spPr>
          <a:xfrm>
            <a:off x="4947605" y="3723878"/>
            <a:ext cx="3888432" cy="648000"/>
          </a:xfrm>
          <a:prstGeom prst="wedgeRoundRectCallout">
            <a:avLst>
              <a:gd name="adj1" fmla="val -59416"/>
              <a:gd name="adj2" fmla="val 27298"/>
              <a:gd name="adj3" fmla="val 16667"/>
            </a:avLst>
          </a:prstGeom>
          <a:gradFill>
            <a:gsLst>
              <a:gs pos="0">
                <a:schemeClr val="bg1"/>
              </a:gs>
              <a:gs pos="100000">
                <a:schemeClr val="bg1">
                  <a:lumMod val="75000"/>
                  <a:alpha val="76000"/>
                </a:schemeClr>
              </a:gs>
            </a:gsLst>
            <a:lin ang="6600000" scaled="0"/>
          </a:gradFill>
          <a:ln>
            <a:solidFill>
              <a:schemeClr val="bg1"/>
            </a:solidFill>
          </a:ln>
          <a:effectLst>
            <a:outerShdw blurRad="139700" dist="127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 prstMaterial="translucentPowder">
            <a:bevelT w="12700" h="12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7908" tIns="43954" rIns="87908" bIns="43954" rtlCol="0" anchor="ctr"/>
          <a:lstStyle/>
          <a:p>
            <a:pPr algn="ctr"/>
            <a:r>
              <a:rPr lang="zh-CN" altLang="en-US" sz="2800" b="1" dirty="0" smtClean="0">
                <a:solidFill>
                  <a:schemeClr val="accent3">
                    <a:lumMod val="75000"/>
                  </a:schemeClr>
                </a:solidFill>
                <a:latin typeface="方正正黑简体" pitchFamily="2" charset="-122"/>
                <a:ea typeface="方正正黑简体" pitchFamily="2" charset="-122"/>
              </a:rPr>
              <a:t>报名方式</a:t>
            </a:r>
            <a:r>
              <a:rPr lang="en-US" altLang="zh-CN" sz="2800" b="1" dirty="0" smtClean="0">
                <a:solidFill>
                  <a:schemeClr val="accent3">
                    <a:lumMod val="75000"/>
                  </a:schemeClr>
                </a:solidFill>
                <a:latin typeface="方正正黑简体" pitchFamily="2" charset="-122"/>
                <a:ea typeface="方正正黑简体" pitchFamily="2" charset="-122"/>
              </a:rPr>
              <a:t>4</a:t>
            </a:r>
            <a:endParaRPr lang="zh-CN" altLang="en-US" sz="2800" b="1" dirty="0">
              <a:solidFill>
                <a:schemeClr val="accent3">
                  <a:lumMod val="75000"/>
                </a:schemeClr>
              </a:solidFill>
              <a:latin typeface="方正正黑简体" pitchFamily="2" charset="-122"/>
              <a:ea typeface="方正正黑简体" pitchFamily="2" charset="-122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23877" r="26655"/>
          <a:stretch/>
        </p:blipFill>
        <p:spPr>
          <a:xfrm>
            <a:off x="0" y="2502373"/>
            <a:ext cx="1388031" cy="2805891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7466"/>
          <a:stretch/>
        </p:blipFill>
        <p:spPr>
          <a:xfrm>
            <a:off x="2314190" y="3559628"/>
            <a:ext cx="2977889" cy="159815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1" name="Rectangle 2"/>
          <p:cNvSpPr>
            <a:spLocks/>
          </p:cNvSpPr>
          <p:nvPr/>
        </p:nvSpPr>
        <p:spPr bwMode="auto">
          <a:xfrm>
            <a:off x="35496" y="4904327"/>
            <a:ext cx="1366868" cy="1877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r>
              <a:rPr lang="en-US" altLang="zh-CN" sz="1200" dirty="0" smtClean="0">
                <a:ln w="11430"/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 </a:t>
            </a:r>
            <a:r>
              <a:rPr lang="zh-CN" altLang="en-US" sz="1200" dirty="0" smtClean="0">
                <a:ln w="11430"/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资产类型 </a:t>
            </a:r>
            <a:r>
              <a:rPr lang="en-US" altLang="zh-CN" sz="1200" dirty="0" smtClean="0">
                <a:ln w="11430"/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C </a:t>
            </a:r>
            <a:endParaRPr lang="zh-CN" altLang="en-US" sz="1200" dirty="0">
              <a:ln w="11430"/>
              <a:latin typeface="微软雅黑" pitchFamily="34" charset="-122"/>
              <a:ea typeface="微软雅黑" pitchFamily="34" charset="-122"/>
              <a:cs typeface="Arial" panose="020B0604020202020204" pitchFamily="34" charset="0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50000"/>
          <a:stretch/>
        </p:blipFill>
        <p:spPr>
          <a:xfrm>
            <a:off x="8172400" y="51470"/>
            <a:ext cx="935990" cy="719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581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6000">
        <p:blinds/>
      </p:transition>
    </mc:Choice>
    <mc:Fallback xmlns="">
      <p:transition spd="slow" advClick="0" advTm="6000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750"/>
                            </p:stCondLst>
                            <p:childTnLst>
                              <p:par>
                                <p:cTn id="1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0"/>
                            </p:stCondLst>
                            <p:childTnLst>
                              <p:par>
                                <p:cTn id="14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750" tmFilter="0,0; .5, 1; 1, 1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250"/>
                            </p:stCondLst>
                            <p:childTnLst>
                              <p:par>
                                <p:cTn id="22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750" tmFilter="0,0; .5, 1; 1, 1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000"/>
                            </p:stCondLst>
                            <p:childTnLst>
                              <p:par>
                                <p:cTn id="3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750" tmFilter="0,0; .5, 1; 1, 1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750"/>
                            </p:stCondLst>
                            <p:childTnLst>
                              <p:par>
                                <p:cTn id="38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750" tmFilter="0,0; .5, 1; 1, 1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 animBg="1"/>
      <p:bldP spid="16" grpId="0" animBg="1"/>
      <p:bldP spid="17" grpId="0" animBg="1"/>
      <p:bldP spid="1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8309" r="63387" b="43217"/>
          <a:stretch/>
        </p:blipFill>
        <p:spPr>
          <a:xfrm>
            <a:off x="1074788" y="513034"/>
            <a:ext cx="6965700" cy="4117431"/>
          </a:xfrm>
          <a:prstGeom prst="rect">
            <a:avLst/>
          </a:prstGeom>
        </p:spPr>
      </p:pic>
      <p:grpSp>
        <p:nvGrpSpPr>
          <p:cNvPr id="11" name="组合 10"/>
          <p:cNvGrpSpPr/>
          <p:nvPr/>
        </p:nvGrpSpPr>
        <p:grpSpPr>
          <a:xfrm>
            <a:off x="5838922" y="3172007"/>
            <a:ext cx="603214" cy="280854"/>
            <a:chOff x="217691" y="6414967"/>
            <a:chExt cx="804180" cy="374559"/>
          </a:xfrm>
        </p:grpSpPr>
        <p:grpSp>
          <p:nvGrpSpPr>
            <p:cNvPr id="12" name="Group 4"/>
            <p:cNvGrpSpPr>
              <a:grpSpLocks noChangeAspect="1"/>
            </p:cNvGrpSpPr>
            <p:nvPr/>
          </p:nvGrpSpPr>
          <p:grpSpPr bwMode="auto">
            <a:xfrm>
              <a:off x="217691" y="6414967"/>
              <a:ext cx="443922" cy="374559"/>
              <a:chOff x="3746" y="2079"/>
              <a:chExt cx="192" cy="162"/>
            </a:xfrm>
            <a:solidFill>
              <a:srgbClr val="A5CB01"/>
            </a:solidFill>
          </p:grpSpPr>
          <p:sp>
            <p:nvSpPr>
              <p:cNvPr id="18" name="Freeform 5"/>
              <p:cNvSpPr>
                <a:spLocks/>
              </p:cNvSpPr>
              <p:nvPr/>
            </p:nvSpPr>
            <p:spPr bwMode="auto">
              <a:xfrm>
                <a:off x="3855" y="2108"/>
                <a:ext cx="83" cy="133"/>
              </a:xfrm>
              <a:custGeom>
                <a:avLst/>
                <a:gdLst>
                  <a:gd name="T0" fmla="*/ 8 w 34"/>
                  <a:gd name="T1" fmla="*/ 54 h 54"/>
                  <a:gd name="T2" fmla="*/ 23 w 34"/>
                  <a:gd name="T3" fmla="*/ 54 h 54"/>
                  <a:gd name="T4" fmla="*/ 34 w 34"/>
                  <a:gd name="T5" fmla="*/ 0 h 54"/>
                  <a:gd name="T6" fmla="*/ 8 w 34"/>
                  <a:gd name="T7" fmla="*/ 5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" h="54">
                    <a:moveTo>
                      <a:pt x="8" y="54"/>
                    </a:moveTo>
                    <a:cubicBezTo>
                      <a:pt x="23" y="54"/>
                      <a:pt x="23" y="54"/>
                      <a:pt x="23" y="54"/>
                    </a:cubicBezTo>
                    <a:cubicBezTo>
                      <a:pt x="15" y="34"/>
                      <a:pt x="34" y="0"/>
                      <a:pt x="34" y="0"/>
                    </a:cubicBezTo>
                    <a:cubicBezTo>
                      <a:pt x="0" y="23"/>
                      <a:pt x="8" y="54"/>
                      <a:pt x="8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" name="Freeform 6"/>
              <p:cNvSpPr>
                <a:spLocks/>
              </p:cNvSpPr>
              <p:nvPr/>
            </p:nvSpPr>
            <p:spPr bwMode="auto">
              <a:xfrm>
                <a:off x="3852" y="2089"/>
                <a:ext cx="86" cy="108"/>
              </a:xfrm>
              <a:custGeom>
                <a:avLst/>
                <a:gdLst>
                  <a:gd name="T0" fmla="*/ 35 w 35"/>
                  <a:gd name="T1" fmla="*/ 0 h 44"/>
                  <a:gd name="T2" fmla="*/ 0 w 35"/>
                  <a:gd name="T3" fmla="*/ 25 h 44"/>
                  <a:gd name="T4" fmla="*/ 5 w 35"/>
                  <a:gd name="T5" fmla="*/ 44 h 44"/>
                  <a:gd name="T6" fmla="*/ 35 w 35"/>
                  <a:gd name="T7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5" h="44">
                    <a:moveTo>
                      <a:pt x="35" y="0"/>
                    </a:moveTo>
                    <a:cubicBezTo>
                      <a:pt x="7" y="10"/>
                      <a:pt x="0" y="25"/>
                      <a:pt x="0" y="25"/>
                    </a:cubicBezTo>
                    <a:cubicBezTo>
                      <a:pt x="0" y="25"/>
                      <a:pt x="7" y="39"/>
                      <a:pt x="5" y="44"/>
                    </a:cubicBezTo>
                    <a:cubicBezTo>
                      <a:pt x="13" y="14"/>
                      <a:pt x="35" y="0"/>
                      <a:pt x="3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" name="Freeform 7"/>
              <p:cNvSpPr>
                <a:spLocks/>
              </p:cNvSpPr>
              <p:nvPr/>
            </p:nvSpPr>
            <p:spPr bwMode="auto">
              <a:xfrm>
                <a:off x="3746" y="2104"/>
                <a:ext cx="84" cy="132"/>
              </a:xfrm>
              <a:custGeom>
                <a:avLst/>
                <a:gdLst>
                  <a:gd name="T0" fmla="*/ 0 w 34"/>
                  <a:gd name="T1" fmla="*/ 0 h 54"/>
                  <a:gd name="T2" fmla="*/ 11 w 34"/>
                  <a:gd name="T3" fmla="*/ 54 h 54"/>
                  <a:gd name="T4" fmla="*/ 26 w 34"/>
                  <a:gd name="T5" fmla="*/ 54 h 54"/>
                  <a:gd name="T6" fmla="*/ 0 w 34"/>
                  <a:gd name="T7" fmla="*/ 0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" h="54">
                    <a:moveTo>
                      <a:pt x="0" y="0"/>
                    </a:moveTo>
                    <a:cubicBezTo>
                      <a:pt x="0" y="0"/>
                      <a:pt x="19" y="35"/>
                      <a:pt x="11" y="54"/>
                    </a:cubicBezTo>
                    <a:cubicBezTo>
                      <a:pt x="26" y="54"/>
                      <a:pt x="26" y="54"/>
                      <a:pt x="26" y="54"/>
                    </a:cubicBezTo>
                    <a:cubicBezTo>
                      <a:pt x="26" y="54"/>
                      <a:pt x="34" y="23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" name="Freeform 8"/>
              <p:cNvSpPr>
                <a:spLocks/>
              </p:cNvSpPr>
              <p:nvPr/>
            </p:nvSpPr>
            <p:spPr bwMode="auto">
              <a:xfrm>
                <a:off x="3778" y="2079"/>
                <a:ext cx="106" cy="160"/>
              </a:xfrm>
              <a:custGeom>
                <a:avLst/>
                <a:gdLst>
                  <a:gd name="T0" fmla="*/ 0 w 43"/>
                  <a:gd name="T1" fmla="*/ 0 h 65"/>
                  <a:gd name="T2" fmla="*/ 15 w 43"/>
                  <a:gd name="T3" fmla="*/ 65 h 65"/>
                  <a:gd name="T4" fmla="*/ 32 w 43"/>
                  <a:gd name="T5" fmla="*/ 65 h 65"/>
                  <a:gd name="T6" fmla="*/ 0 w 43"/>
                  <a:gd name="T7" fmla="*/ 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3" h="65">
                    <a:moveTo>
                      <a:pt x="0" y="0"/>
                    </a:moveTo>
                    <a:cubicBezTo>
                      <a:pt x="0" y="0"/>
                      <a:pt x="24" y="41"/>
                      <a:pt x="15" y="65"/>
                    </a:cubicBezTo>
                    <a:cubicBezTo>
                      <a:pt x="32" y="65"/>
                      <a:pt x="32" y="65"/>
                      <a:pt x="32" y="65"/>
                    </a:cubicBezTo>
                    <a:cubicBezTo>
                      <a:pt x="32" y="65"/>
                      <a:pt x="43" y="27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13" name="Group 4"/>
            <p:cNvGrpSpPr>
              <a:grpSpLocks noChangeAspect="1"/>
            </p:cNvGrpSpPr>
            <p:nvPr/>
          </p:nvGrpSpPr>
          <p:grpSpPr bwMode="auto">
            <a:xfrm>
              <a:off x="657417" y="6421203"/>
              <a:ext cx="364454" cy="307508"/>
              <a:chOff x="3746" y="2079"/>
              <a:chExt cx="192" cy="162"/>
            </a:xfrm>
            <a:solidFill>
              <a:srgbClr val="A5CB01"/>
            </a:solidFill>
          </p:grpSpPr>
          <p:sp>
            <p:nvSpPr>
              <p:cNvPr id="14" name="Freeform 5"/>
              <p:cNvSpPr>
                <a:spLocks/>
              </p:cNvSpPr>
              <p:nvPr/>
            </p:nvSpPr>
            <p:spPr bwMode="auto">
              <a:xfrm>
                <a:off x="3855" y="2108"/>
                <a:ext cx="83" cy="133"/>
              </a:xfrm>
              <a:custGeom>
                <a:avLst/>
                <a:gdLst>
                  <a:gd name="T0" fmla="*/ 8 w 34"/>
                  <a:gd name="T1" fmla="*/ 54 h 54"/>
                  <a:gd name="T2" fmla="*/ 23 w 34"/>
                  <a:gd name="T3" fmla="*/ 54 h 54"/>
                  <a:gd name="T4" fmla="*/ 34 w 34"/>
                  <a:gd name="T5" fmla="*/ 0 h 54"/>
                  <a:gd name="T6" fmla="*/ 8 w 34"/>
                  <a:gd name="T7" fmla="*/ 5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" h="54">
                    <a:moveTo>
                      <a:pt x="8" y="54"/>
                    </a:moveTo>
                    <a:cubicBezTo>
                      <a:pt x="23" y="54"/>
                      <a:pt x="23" y="54"/>
                      <a:pt x="23" y="54"/>
                    </a:cubicBezTo>
                    <a:cubicBezTo>
                      <a:pt x="15" y="34"/>
                      <a:pt x="34" y="0"/>
                      <a:pt x="34" y="0"/>
                    </a:cubicBezTo>
                    <a:cubicBezTo>
                      <a:pt x="0" y="23"/>
                      <a:pt x="8" y="54"/>
                      <a:pt x="8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" name="Freeform 6"/>
              <p:cNvSpPr>
                <a:spLocks/>
              </p:cNvSpPr>
              <p:nvPr/>
            </p:nvSpPr>
            <p:spPr bwMode="auto">
              <a:xfrm>
                <a:off x="3852" y="2089"/>
                <a:ext cx="86" cy="108"/>
              </a:xfrm>
              <a:custGeom>
                <a:avLst/>
                <a:gdLst>
                  <a:gd name="T0" fmla="*/ 35 w 35"/>
                  <a:gd name="T1" fmla="*/ 0 h 44"/>
                  <a:gd name="T2" fmla="*/ 0 w 35"/>
                  <a:gd name="T3" fmla="*/ 25 h 44"/>
                  <a:gd name="T4" fmla="*/ 5 w 35"/>
                  <a:gd name="T5" fmla="*/ 44 h 44"/>
                  <a:gd name="T6" fmla="*/ 35 w 35"/>
                  <a:gd name="T7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5" h="44">
                    <a:moveTo>
                      <a:pt x="35" y="0"/>
                    </a:moveTo>
                    <a:cubicBezTo>
                      <a:pt x="7" y="10"/>
                      <a:pt x="0" y="25"/>
                      <a:pt x="0" y="25"/>
                    </a:cubicBezTo>
                    <a:cubicBezTo>
                      <a:pt x="0" y="25"/>
                      <a:pt x="7" y="39"/>
                      <a:pt x="5" y="44"/>
                    </a:cubicBezTo>
                    <a:cubicBezTo>
                      <a:pt x="13" y="14"/>
                      <a:pt x="35" y="0"/>
                      <a:pt x="3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" name="Freeform 7"/>
              <p:cNvSpPr>
                <a:spLocks/>
              </p:cNvSpPr>
              <p:nvPr/>
            </p:nvSpPr>
            <p:spPr bwMode="auto">
              <a:xfrm>
                <a:off x="3746" y="2104"/>
                <a:ext cx="84" cy="132"/>
              </a:xfrm>
              <a:custGeom>
                <a:avLst/>
                <a:gdLst>
                  <a:gd name="T0" fmla="*/ 0 w 34"/>
                  <a:gd name="T1" fmla="*/ 0 h 54"/>
                  <a:gd name="T2" fmla="*/ 11 w 34"/>
                  <a:gd name="T3" fmla="*/ 54 h 54"/>
                  <a:gd name="T4" fmla="*/ 26 w 34"/>
                  <a:gd name="T5" fmla="*/ 54 h 54"/>
                  <a:gd name="T6" fmla="*/ 0 w 34"/>
                  <a:gd name="T7" fmla="*/ 0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" h="54">
                    <a:moveTo>
                      <a:pt x="0" y="0"/>
                    </a:moveTo>
                    <a:cubicBezTo>
                      <a:pt x="0" y="0"/>
                      <a:pt x="19" y="35"/>
                      <a:pt x="11" y="54"/>
                    </a:cubicBezTo>
                    <a:cubicBezTo>
                      <a:pt x="26" y="54"/>
                      <a:pt x="26" y="54"/>
                      <a:pt x="26" y="54"/>
                    </a:cubicBezTo>
                    <a:cubicBezTo>
                      <a:pt x="26" y="54"/>
                      <a:pt x="34" y="23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" name="Freeform 8"/>
              <p:cNvSpPr>
                <a:spLocks/>
              </p:cNvSpPr>
              <p:nvPr/>
            </p:nvSpPr>
            <p:spPr bwMode="auto">
              <a:xfrm>
                <a:off x="3778" y="2079"/>
                <a:ext cx="106" cy="160"/>
              </a:xfrm>
              <a:custGeom>
                <a:avLst/>
                <a:gdLst>
                  <a:gd name="T0" fmla="*/ 0 w 43"/>
                  <a:gd name="T1" fmla="*/ 0 h 65"/>
                  <a:gd name="T2" fmla="*/ 15 w 43"/>
                  <a:gd name="T3" fmla="*/ 65 h 65"/>
                  <a:gd name="T4" fmla="*/ 32 w 43"/>
                  <a:gd name="T5" fmla="*/ 65 h 65"/>
                  <a:gd name="T6" fmla="*/ 0 w 43"/>
                  <a:gd name="T7" fmla="*/ 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3" h="65">
                    <a:moveTo>
                      <a:pt x="0" y="0"/>
                    </a:moveTo>
                    <a:cubicBezTo>
                      <a:pt x="0" y="0"/>
                      <a:pt x="24" y="41"/>
                      <a:pt x="15" y="65"/>
                    </a:cubicBezTo>
                    <a:cubicBezTo>
                      <a:pt x="32" y="65"/>
                      <a:pt x="32" y="65"/>
                      <a:pt x="32" y="65"/>
                    </a:cubicBezTo>
                    <a:cubicBezTo>
                      <a:pt x="32" y="65"/>
                      <a:pt x="43" y="27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22" name="矩形 21"/>
          <p:cNvSpPr/>
          <p:nvPr/>
        </p:nvSpPr>
        <p:spPr>
          <a:xfrm>
            <a:off x="2267744" y="2329458"/>
            <a:ext cx="4680520" cy="746348"/>
          </a:xfrm>
          <a:prstGeom prst="rect">
            <a:avLst/>
          </a:prstGeom>
          <a:noFill/>
        </p:spPr>
        <p:txBody>
          <a:bodyPr wrap="square" lIns="68571" tIns="34285" rIns="68571" bIns="34285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 defTabSz="685800"/>
            <a:r>
              <a:rPr lang="zh-CN" altLang="en-US" sz="4400" b="1" spc="38" dirty="0" smtClean="0">
                <a:ln w="11430"/>
                <a:solidFill>
                  <a:schemeClr val="accent6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汉仪小麦体简" pitchFamily="18" charset="-122"/>
                <a:ea typeface="汉仪小麦体简" pitchFamily="18" charset="-122"/>
              </a:rPr>
              <a:t>时间 和 地点</a:t>
            </a:r>
            <a:endParaRPr lang="zh-CN" altLang="en-US" sz="4400" b="1" spc="38" dirty="0">
              <a:ln w="11430"/>
              <a:solidFill>
                <a:schemeClr val="accent6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汉仪小麦体简" pitchFamily="18" charset="-122"/>
              <a:ea typeface="汉仪小麦体简" pitchFamily="18" charset="-122"/>
            </a:endParaRPr>
          </a:p>
        </p:txBody>
      </p:sp>
      <p:pic>
        <p:nvPicPr>
          <p:cNvPr id="75" name="图片 74"/>
          <p:cNvPicPr>
            <a:picLocks noChangeAspect="1"/>
          </p:cNvPicPr>
          <p:nvPr/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23877" r="26655"/>
          <a:stretch/>
        </p:blipFill>
        <p:spPr>
          <a:xfrm>
            <a:off x="0" y="2529173"/>
            <a:ext cx="1388031" cy="2805891"/>
          </a:xfrm>
          <a:prstGeom prst="rect">
            <a:avLst/>
          </a:prstGeom>
        </p:spPr>
      </p:pic>
      <p:pic>
        <p:nvPicPr>
          <p:cNvPr id="76" name="图片 75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7466"/>
          <a:stretch/>
        </p:blipFill>
        <p:spPr>
          <a:xfrm>
            <a:off x="6442136" y="3533665"/>
            <a:ext cx="2977889" cy="159815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77" name="心形 76"/>
          <p:cNvSpPr/>
          <p:nvPr/>
        </p:nvSpPr>
        <p:spPr>
          <a:xfrm>
            <a:off x="1489247" y="843558"/>
            <a:ext cx="1008112" cy="754069"/>
          </a:xfrm>
          <a:prstGeom prst="hear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 smtClean="0"/>
              <a:t>1</a:t>
            </a:r>
            <a:endParaRPr lang="zh-CN" altLang="en-US" sz="2400" b="1" dirty="0"/>
          </a:p>
        </p:txBody>
      </p:sp>
      <p:sp>
        <p:nvSpPr>
          <p:cNvPr id="24" name="Rectangle 2"/>
          <p:cNvSpPr>
            <a:spLocks/>
          </p:cNvSpPr>
          <p:nvPr/>
        </p:nvSpPr>
        <p:spPr bwMode="auto">
          <a:xfrm>
            <a:off x="35496" y="4904327"/>
            <a:ext cx="1366868" cy="1877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r>
              <a:rPr lang="en-US" altLang="zh-CN" sz="1200" dirty="0" smtClean="0">
                <a:ln w="11430"/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 </a:t>
            </a:r>
            <a:r>
              <a:rPr lang="zh-CN" altLang="en-US" sz="1200" dirty="0" smtClean="0">
                <a:ln w="11430"/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资产类型 </a:t>
            </a:r>
            <a:r>
              <a:rPr lang="en-US" altLang="zh-CN" sz="1200" dirty="0" smtClean="0">
                <a:ln w="11430"/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C </a:t>
            </a:r>
            <a:endParaRPr lang="zh-CN" altLang="en-US" sz="1200" dirty="0">
              <a:ln w="11430"/>
              <a:latin typeface="微软雅黑" pitchFamily="34" charset="-122"/>
              <a:ea typeface="微软雅黑" pitchFamily="34" charset="-122"/>
              <a:cs typeface="Arial" panose="020B0604020202020204" pitchFamily="34" charset="0"/>
            </a:endParaRPr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50000"/>
          <a:stretch/>
        </p:blipFill>
        <p:spPr>
          <a:xfrm>
            <a:off x="8172400" y="51470"/>
            <a:ext cx="935990" cy="719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006460"/>
      </p:ext>
    </p:extLst>
  </p:cSld>
  <p:clrMapOvr>
    <a:masterClrMapping/>
  </p:clrMapOvr>
  <p:transition spd="slow" advClick="0" advTm="3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3" dur="1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7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2"/>
          <p:cNvSpPr>
            <a:spLocks/>
          </p:cNvSpPr>
          <p:nvPr/>
        </p:nvSpPr>
        <p:spPr bwMode="auto">
          <a:xfrm>
            <a:off x="156528" y="1401761"/>
            <a:ext cx="3240422" cy="3240000"/>
          </a:xfrm>
          <a:custGeom>
            <a:avLst/>
            <a:gdLst/>
            <a:ahLst/>
            <a:cxnLst>
              <a:cxn ang="0">
                <a:pos x="1942" y="25"/>
              </a:cxn>
              <a:cxn ang="0">
                <a:pos x="2235" y="193"/>
              </a:cxn>
              <a:cxn ang="0">
                <a:pos x="2542" y="146"/>
              </a:cxn>
              <a:cxn ang="0">
                <a:pos x="2845" y="61"/>
              </a:cxn>
              <a:cxn ang="0">
                <a:pos x="3113" y="136"/>
              </a:cxn>
              <a:cxn ang="0">
                <a:pos x="3305" y="360"/>
              </a:cxn>
              <a:cxn ang="0">
                <a:pos x="3416" y="707"/>
              </a:cxn>
              <a:cxn ang="0">
                <a:pos x="3776" y="750"/>
              </a:cxn>
              <a:cxn ang="0">
                <a:pos x="4033" y="892"/>
              </a:cxn>
              <a:cxn ang="0">
                <a:pos x="4158" y="1142"/>
              </a:cxn>
              <a:cxn ang="0">
                <a:pos x="4133" y="1453"/>
              </a:cxn>
              <a:cxn ang="0">
                <a:pos x="4166" y="1781"/>
              </a:cxn>
              <a:cxn ang="0">
                <a:pos x="4398" y="2081"/>
              </a:cxn>
              <a:cxn ang="0">
                <a:pos x="4422" y="2388"/>
              </a:cxn>
              <a:cxn ang="0">
                <a:pos x="4269" y="2642"/>
              </a:cxn>
              <a:cxn ang="0">
                <a:pos x="3976" y="2852"/>
              </a:cxn>
              <a:cxn ang="0">
                <a:pos x="4048" y="3209"/>
              </a:cxn>
              <a:cxn ang="0">
                <a:pos x="3987" y="3495"/>
              </a:cxn>
              <a:cxn ang="0">
                <a:pos x="3791" y="3691"/>
              </a:cxn>
              <a:cxn ang="0">
                <a:pos x="3487" y="3770"/>
              </a:cxn>
              <a:cxn ang="0">
                <a:pos x="3191" y="3877"/>
              </a:cxn>
              <a:cxn ang="0">
                <a:pos x="3020" y="4166"/>
              </a:cxn>
              <a:cxn ang="0">
                <a:pos x="2777" y="4316"/>
              </a:cxn>
              <a:cxn ang="0">
                <a:pos x="2495" y="4302"/>
              </a:cxn>
              <a:cxn ang="0">
                <a:pos x="2203" y="4134"/>
              </a:cxn>
              <a:cxn ang="0">
                <a:pos x="1896" y="4180"/>
              </a:cxn>
              <a:cxn ang="0">
                <a:pos x="1592" y="4266"/>
              </a:cxn>
              <a:cxn ang="0">
                <a:pos x="1325" y="4191"/>
              </a:cxn>
              <a:cxn ang="0">
                <a:pos x="1132" y="3970"/>
              </a:cxn>
              <a:cxn ang="0">
                <a:pos x="1021" y="3623"/>
              </a:cxn>
              <a:cxn ang="0">
                <a:pos x="661" y="3580"/>
              </a:cxn>
              <a:cxn ang="0">
                <a:pos x="404" y="3434"/>
              </a:cxn>
              <a:cxn ang="0">
                <a:pos x="279" y="3188"/>
              </a:cxn>
              <a:cxn ang="0">
                <a:pos x="304" y="2874"/>
              </a:cxn>
              <a:cxn ang="0">
                <a:pos x="272" y="2545"/>
              </a:cxn>
              <a:cxn ang="0">
                <a:pos x="40" y="2245"/>
              </a:cxn>
              <a:cxn ang="0">
                <a:pos x="15" y="1938"/>
              </a:cxn>
              <a:cxn ang="0">
                <a:pos x="168" y="1685"/>
              </a:cxn>
              <a:cxn ang="0">
                <a:pos x="461" y="1474"/>
              </a:cxn>
              <a:cxn ang="0">
                <a:pos x="389" y="1117"/>
              </a:cxn>
              <a:cxn ang="0">
                <a:pos x="450" y="832"/>
              </a:cxn>
              <a:cxn ang="0">
                <a:pos x="646" y="635"/>
              </a:cxn>
              <a:cxn ang="0">
                <a:pos x="950" y="560"/>
              </a:cxn>
              <a:cxn ang="0">
                <a:pos x="1246" y="450"/>
              </a:cxn>
              <a:cxn ang="0">
                <a:pos x="1417" y="161"/>
              </a:cxn>
              <a:cxn ang="0">
                <a:pos x="1656" y="14"/>
              </a:cxn>
            </a:cxnLst>
            <a:rect l="0" t="0" r="r" b="b"/>
            <a:pathLst>
              <a:path w="4437" h="4330">
                <a:moveTo>
                  <a:pt x="1749" y="0"/>
                </a:moveTo>
                <a:lnTo>
                  <a:pt x="1846" y="3"/>
                </a:lnTo>
                <a:lnTo>
                  <a:pt x="1942" y="25"/>
                </a:lnTo>
                <a:lnTo>
                  <a:pt x="2038" y="64"/>
                </a:lnTo>
                <a:lnTo>
                  <a:pt x="2135" y="121"/>
                </a:lnTo>
                <a:lnTo>
                  <a:pt x="2235" y="193"/>
                </a:lnTo>
                <a:lnTo>
                  <a:pt x="2331" y="278"/>
                </a:lnTo>
                <a:lnTo>
                  <a:pt x="2438" y="203"/>
                </a:lnTo>
                <a:lnTo>
                  <a:pt x="2542" y="146"/>
                </a:lnTo>
                <a:lnTo>
                  <a:pt x="2649" y="100"/>
                </a:lnTo>
                <a:lnTo>
                  <a:pt x="2749" y="75"/>
                </a:lnTo>
                <a:lnTo>
                  <a:pt x="2845" y="61"/>
                </a:lnTo>
                <a:lnTo>
                  <a:pt x="2941" y="68"/>
                </a:lnTo>
                <a:lnTo>
                  <a:pt x="3031" y="93"/>
                </a:lnTo>
                <a:lnTo>
                  <a:pt x="3113" y="136"/>
                </a:lnTo>
                <a:lnTo>
                  <a:pt x="3188" y="196"/>
                </a:lnTo>
                <a:lnTo>
                  <a:pt x="3252" y="271"/>
                </a:lnTo>
                <a:lnTo>
                  <a:pt x="3305" y="360"/>
                </a:lnTo>
                <a:lnTo>
                  <a:pt x="3352" y="464"/>
                </a:lnTo>
                <a:lnTo>
                  <a:pt x="3387" y="578"/>
                </a:lnTo>
                <a:lnTo>
                  <a:pt x="3416" y="707"/>
                </a:lnTo>
                <a:lnTo>
                  <a:pt x="3544" y="710"/>
                </a:lnTo>
                <a:lnTo>
                  <a:pt x="3666" y="725"/>
                </a:lnTo>
                <a:lnTo>
                  <a:pt x="3776" y="750"/>
                </a:lnTo>
                <a:lnTo>
                  <a:pt x="3873" y="785"/>
                </a:lnTo>
                <a:lnTo>
                  <a:pt x="3959" y="832"/>
                </a:lnTo>
                <a:lnTo>
                  <a:pt x="4033" y="892"/>
                </a:lnTo>
                <a:lnTo>
                  <a:pt x="4091" y="967"/>
                </a:lnTo>
                <a:lnTo>
                  <a:pt x="4133" y="1049"/>
                </a:lnTo>
                <a:lnTo>
                  <a:pt x="4158" y="1142"/>
                </a:lnTo>
                <a:lnTo>
                  <a:pt x="4166" y="1239"/>
                </a:lnTo>
                <a:lnTo>
                  <a:pt x="4158" y="1342"/>
                </a:lnTo>
                <a:lnTo>
                  <a:pt x="4133" y="1453"/>
                </a:lnTo>
                <a:lnTo>
                  <a:pt x="4098" y="1571"/>
                </a:lnTo>
                <a:lnTo>
                  <a:pt x="4044" y="1688"/>
                </a:lnTo>
                <a:lnTo>
                  <a:pt x="4166" y="1781"/>
                </a:lnTo>
                <a:lnTo>
                  <a:pt x="4265" y="1878"/>
                </a:lnTo>
                <a:lnTo>
                  <a:pt x="4344" y="1978"/>
                </a:lnTo>
                <a:lnTo>
                  <a:pt x="4398" y="2081"/>
                </a:lnTo>
                <a:lnTo>
                  <a:pt x="4430" y="2188"/>
                </a:lnTo>
                <a:lnTo>
                  <a:pt x="4437" y="2295"/>
                </a:lnTo>
                <a:lnTo>
                  <a:pt x="4422" y="2388"/>
                </a:lnTo>
                <a:lnTo>
                  <a:pt x="4387" y="2474"/>
                </a:lnTo>
                <a:lnTo>
                  <a:pt x="4337" y="2559"/>
                </a:lnTo>
                <a:lnTo>
                  <a:pt x="4269" y="2642"/>
                </a:lnTo>
                <a:lnTo>
                  <a:pt x="4187" y="2717"/>
                </a:lnTo>
                <a:lnTo>
                  <a:pt x="4087" y="2788"/>
                </a:lnTo>
                <a:lnTo>
                  <a:pt x="3976" y="2852"/>
                </a:lnTo>
                <a:lnTo>
                  <a:pt x="4016" y="2977"/>
                </a:lnTo>
                <a:lnTo>
                  <a:pt x="4037" y="3095"/>
                </a:lnTo>
                <a:lnTo>
                  <a:pt x="4048" y="3209"/>
                </a:lnTo>
                <a:lnTo>
                  <a:pt x="4041" y="3313"/>
                </a:lnTo>
                <a:lnTo>
                  <a:pt x="4023" y="3409"/>
                </a:lnTo>
                <a:lnTo>
                  <a:pt x="3987" y="3495"/>
                </a:lnTo>
                <a:lnTo>
                  <a:pt x="3937" y="3573"/>
                </a:lnTo>
                <a:lnTo>
                  <a:pt x="3869" y="3641"/>
                </a:lnTo>
                <a:lnTo>
                  <a:pt x="3791" y="3691"/>
                </a:lnTo>
                <a:lnTo>
                  <a:pt x="3702" y="3730"/>
                </a:lnTo>
                <a:lnTo>
                  <a:pt x="3598" y="3755"/>
                </a:lnTo>
                <a:lnTo>
                  <a:pt x="3487" y="3770"/>
                </a:lnTo>
                <a:lnTo>
                  <a:pt x="3366" y="3766"/>
                </a:lnTo>
                <a:lnTo>
                  <a:pt x="3234" y="3755"/>
                </a:lnTo>
                <a:lnTo>
                  <a:pt x="3191" y="3877"/>
                </a:lnTo>
                <a:lnTo>
                  <a:pt x="3141" y="3987"/>
                </a:lnTo>
                <a:lnTo>
                  <a:pt x="3084" y="4084"/>
                </a:lnTo>
                <a:lnTo>
                  <a:pt x="3020" y="4166"/>
                </a:lnTo>
                <a:lnTo>
                  <a:pt x="2945" y="4234"/>
                </a:lnTo>
                <a:lnTo>
                  <a:pt x="2866" y="4284"/>
                </a:lnTo>
                <a:lnTo>
                  <a:pt x="2777" y="4316"/>
                </a:lnTo>
                <a:lnTo>
                  <a:pt x="2684" y="4330"/>
                </a:lnTo>
                <a:lnTo>
                  <a:pt x="2592" y="4323"/>
                </a:lnTo>
                <a:lnTo>
                  <a:pt x="2495" y="4302"/>
                </a:lnTo>
                <a:lnTo>
                  <a:pt x="2399" y="4262"/>
                </a:lnTo>
                <a:lnTo>
                  <a:pt x="2302" y="4205"/>
                </a:lnTo>
                <a:lnTo>
                  <a:pt x="2203" y="4134"/>
                </a:lnTo>
                <a:lnTo>
                  <a:pt x="2106" y="4048"/>
                </a:lnTo>
                <a:lnTo>
                  <a:pt x="1999" y="4123"/>
                </a:lnTo>
                <a:lnTo>
                  <a:pt x="1896" y="4180"/>
                </a:lnTo>
                <a:lnTo>
                  <a:pt x="1789" y="4227"/>
                </a:lnTo>
                <a:lnTo>
                  <a:pt x="1689" y="4252"/>
                </a:lnTo>
                <a:lnTo>
                  <a:pt x="1592" y="4266"/>
                </a:lnTo>
                <a:lnTo>
                  <a:pt x="1496" y="4259"/>
                </a:lnTo>
                <a:lnTo>
                  <a:pt x="1407" y="4234"/>
                </a:lnTo>
                <a:lnTo>
                  <a:pt x="1325" y="4191"/>
                </a:lnTo>
                <a:lnTo>
                  <a:pt x="1250" y="4134"/>
                </a:lnTo>
                <a:lnTo>
                  <a:pt x="1185" y="4059"/>
                </a:lnTo>
                <a:lnTo>
                  <a:pt x="1132" y="3970"/>
                </a:lnTo>
                <a:lnTo>
                  <a:pt x="1085" y="3866"/>
                </a:lnTo>
                <a:lnTo>
                  <a:pt x="1050" y="3752"/>
                </a:lnTo>
                <a:lnTo>
                  <a:pt x="1021" y="3623"/>
                </a:lnTo>
                <a:lnTo>
                  <a:pt x="893" y="3620"/>
                </a:lnTo>
                <a:lnTo>
                  <a:pt x="771" y="3605"/>
                </a:lnTo>
                <a:lnTo>
                  <a:pt x="661" y="3580"/>
                </a:lnTo>
                <a:lnTo>
                  <a:pt x="564" y="3545"/>
                </a:lnTo>
                <a:lnTo>
                  <a:pt x="479" y="3495"/>
                </a:lnTo>
                <a:lnTo>
                  <a:pt x="404" y="3434"/>
                </a:lnTo>
                <a:lnTo>
                  <a:pt x="347" y="3363"/>
                </a:lnTo>
                <a:lnTo>
                  <a:pt x="304" y="3281"/>
                </a:lnTo>
                <a:lnTo>
                  <a:pt x="279" y="3188"/>
                </a:lnTo>
                <a:lnTo>
                  <a:pt x="272" y="3088"/>
                </a:lnTo>
                <a:lnTo>
                  <a:pt x="279" y="2984"/>
                </a:lnTo>
                <a:lnTo>
                  <a:pt x="304" y="2874"/>
                </a:lnTo>
                <a:lnTo>
                  <a:pt x="339" y="2759"/>
                </a:lnTo>
                <a:lnTo>
                  <a:pt x="393" y="2638"/>
                </a:lnTo>
                <a:lnTo>
                  <a:pt x="272" y="2545"/>
                </a:lnTo>
                <a:lnTo>
                  <a:pt x="172" y="2449"/>
                </a:lnTo>
                <a:lnTo>
                  <a:pt x="93" y="2349"/>
                </a:lnTo>
                <a:lnTo>
                  <a:pt x="40" y="2245"/>
                </a:lnTo>
                <a:lnTo>
                  <a:pt x="8" y="2138"/>
                </a:lnTo>
                <a:lnTo>
                  <a:pt x="0" y="2031"/>
                </a:lnTo>
                <a:lnTo>
                  <a:pt x="15" y="1938"/>
                </a:lnTo>
                <a:lnTo>
                  <a:pt x="50" y="1853"/>
                </a:lnTo>
                <a:lnTo>
                  <a:pt x="100" y="1767"/>
                </a:lnTo>
                <a:lnTo>
                  <a:pt x="168" y="1685"/>
                </a:lnTo>
                <a:lnTo>
                  <a:pt x="250" y="1610"/>
                </a:lnTo>
                <a:lnTo>
                  <a:pt x="350" y="1538"/>
                </a:lnTo>
                <a:lnTo>
                  <a:pt x="461" y="1474"/>
                </a:lnTo>
                <a:lnTo>
                  <a:pt x="422" y="1349"/>
                </a:lnTo>
                <a:lnTo>
                  <a:pt x="400" y="1231"/>
                </a:lnTo>
                <a:lnTo>
                  <a:pt x="389" y="1117"/>
                </a:lnTo>
                <a:lnTo>
                  <a:pt x="397" y="1014"/>
                </a:lnTo>
                <a:lnTo>
                  <a:pt x="414" y="917"/>
                </a:lnTo>
                <a:lnTo>
                  <a:pt x="450" y="832"/>
                </a:lnTo>
                <a:lnTo>
                  <a:pt x="500" y="753"/>
                </a:lnTo>
                <a:lnTo>
                  <a:pt x="568" y="689"/>
                </a:lnTo>
                <a:lnTo>
                  <a:pt x="646" y="635"/>
                </a:lnTo>
                <a:lnTo>
                  <a:pt x="736" y="596"/>
                </a:lnTo>
                <a:lnTo>
                  <a:pt x="839" y="571"/>
                </a:lnTo>
                <a:lnTo>
                  <a:pt x="950" y="560"/>
                </a:lnTo>
                <a:lnTo>
                  <a:pt x="1071" y="560"/>
                </a:lnTo>
                <a:lnTo>
                  <a:pt x="1203" y="575"/>
                </a:lnTo>
                <a:lnTo>
                  <a:pt x="1246" y="450"/>
                </a:lnTo>
                <a:lnTo>
                  <a:pt x="1296" y="339"/>
                </a:lnTo>
                <a:lnTo>
                  <a:pt x="1353" y="243"/>
                </a:lnTo>
                <a:lnTo>
                  <a:pt x="1417" y="161"/>
                </a:lnTo>
                <a:lnTo>
                  <a:pt x="1489" y="96"/>
                </a:lnTo>
                <a:lnTo>
                  <a:pt x="1571" y="46"/>
                </a:lnTo>
                <a:lnTo>
                  <a:pt x="1656" y="14"/>
                </a:lnTo>
                <a:lnTo>
                  <a:pt x="1749" y="0"/>
                </a:lnTo>
                <a:close/>
              </a:path>
            </a:pathLst>
          </a:custGeom>
          <a:blipFill dpi="0"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76200" cap="rnd">
            <a:solidFill>
              <a:schemeClr val="accent6"/>
            </a:solidFill>
            <a:prstDash val="sysDot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" name="Freeform 12"/>
          <p:cNvSpPr>
            <a:spLocks/>
          </p:cNvSpPr>
          <p:nvPr/>
        </p:nvSpPr>
        <p:spPr bwMode="auto">
          <a:xfrm>
            <a:off x="3131840" y="41369"/>
            <a:ext cx="2793234" cy="2792870"/>
          </a:xfrm>
          <a:custGeom>
            <a:avLst/>
            <a:gdLst/>
            <a:ahLst/>
            <a:cxnLst>
              <a:cxn ang="0">
                <a:pos x="1942" y="25"/>
              </a:cxn>
              <a:cxn ang="0">
                <a:pos x="2235" y="193"/>
              </a:cxn>
              <a:cxn ang="0">
                <a:pos x="2542" y="146"/>
              </a:cxn>
              <a:cxn ang="0">
                <a:pos x="2845" y="61"/>
              </a:cxn>
              <a:cxn ang="0">
                <a:pos x="3113" y="136"/>
              </a:cxn>
              <a:cxn ang="0">
                <a:pos x="3305" y="360"/>
              </a:cxn>
              <a:cxn ang="0">
                <a:pos x="3416" y="707"/>
              </a:cxn>
              <a:cxn ang="0">
                <a:pos x="3776" y="750"/>
              </a:cxn>
              <a:cxn ang="0">
                <a:pos x="4033" y="892"/>
              </a:cxn>
              <a:cxn ang="0">
                <a:pos x="4158" y="1142"/>
              </a:cxn>
              <a:cxn ang="0">
                <a:pos x="4133" y="1453"/>
              </a:cxn>
              <a:cxn ang="0">
                <a:pos x="4166" y="1781"/>
              </a:cxn>
              <a:cxn ang="0">
                <a:pos x="4398" y="2081"/>
              </a:cxn>
              <a:cxn ang="0">
                <a:pos x="4422" y="2388"/>
              </a:cxn>
              <a:cxn ang="0">
                <a:pos x="4269" y="2642"/>
              </a:cxn>
              <a:cxn ang="0">
                <a:pos x="3976" y="2852"/>
              </a:cxn>
              <a:cxn ang="0">
                <a:pos x="4048" y="3209"/>
              </a:cxn>
              <a:cxn ang="0">
                <a:pos x="3987" y="3495"/>
              </a:cxn>
              <a:cxn ang="0">
                <a:pos x="3791" y="3691"/>
              </a:cxn>
              <a:cxn ang="0">
                <a:pos x="3487" y="3770"/>
              </a:cxn>
              <a:cxn ang="0">
                <a:pos x="3191" y="3877"/>
              </a:cxn>
              <a:cxn ang="0">
                <a:pos x="3020" y="4166"/>
              </a:cxn>
              <a:cxn ang="0">
                <a:pos x="2777" y="4316"/>
              </a:cxn>
              <a:cxn ang="0">
                <a:pos x="2495" y="4302"/>
              </a:cxn>
              <a:cxn ang="0">
                <a:pos x="2203" y="4134"/>
              </a:cxn>
              <a:cxn ang="0">
                <a:pos x="1896" y="4180"/>
              </a:cxn>
              <a:cxn ang="0">
                <a:pos x="1592" y="4266"/>
              </a:cxn>
              <a:cxn ang="0">
                <a:pos x="1325" y="4191"/>
              </a:cxn>
              <a:cxn ang="0">
                <a:pos x="1132" y="3970"/>
              </a:cxn>
              <a:cxn ang="0">
                <a:pos x="1021" y="3623"/>
              </a:cxn>
              <a:cxn ang="0">
                <a:pos x="661" y="3580"/>
              </a:cxn>
              <a:cxn ang="0">
                <a:pos x="404" y="3434"/>
              </a:cxn>
              <a:cxn ang="0">
                <a:pos x="279" y="3188"/>
              </a:cxn>
              <a:cxn ang="0">
                <a:pos x="304" y="2874"/>
              </a:cxn>
              <a:cxn ang="0">
                <a:pos x="272" y="2545"/>
              </a:cxn>
              <a:cxn ang="0">
                <a:pos x="40" y="2245"/>
              </a:cxn>
              <a:cxn ang="0">
                <a:pos x="15" y="1938"/>
              </a:cxn>
              <a:cxn ang="0">
                <a:pos x="168" y="1685"/>
              </a:cxn>
              <a:cxn ang="0">
                <a:pos x="461" y="1474"/>
              </a:cxn>
              <a:cxn ang="0">
                <a:pos x="389" y="1117"/>
              </a:cxn>
              <a:cxn ang="0">
                <a:pos x="450" y="832"/>
              </a:cxn>
              <a:cxn ang="0">
                <a:pos x="646" y="635"/>
              </a:cxn>
              <a:cxn ang="0">
                <a:pos x="950" y="560"/>
              </a:cxn>
              <a:cxn ang="0">
                <a:pos x="1246" y="450"/>
              </a:cxn>
              <a:cxn ang="0">
                <a:pos x="1417" y="161"/>
              </a:cxn>
              <a:cxn ang="0">
                <a:pos x="1656" y="14"/>
              </a:cxn>
            </a:cxnLst>
            <a:rect l="0" t="0" r="r" b="b"/>
            <a:pathLst>
              <a:path w="4437" h="4330">
                <a:moveTo>
                  <a:pt x="1749" y="0"/>
                </a:moveTo>
                <a:lnTo>
                  <a:pt x="1846" y="3"/>
                </a:lnTo>
                <a:lnTo>
                  <a:pt x="1942" y="25"/>
                </a:lnTo>
                <a:lnTo>
                  <a:pt x="2038" y="64"/>
                </a:lnTo>
                <a:lnTo>
                  <a:pt x="2135" y="121"/>
                </a:lnTo>
                <a:lnTo>
                  <a:pt x="2235" y="193"/>
                </a:lnTo>
                <a:lnTo>
                  <a:pt x="2331" y="278"/>
                </a:lnTo>
                <a:lnTo>
                  <a:pt x="2438" y="203"/>
                </a:lnTo>
                <a:lnTo>
                  <a:pt x="2542" y="146"/>
                </a:lnTo>
                <a:lnTo>
                  <a:pt x="2649" y="100"/>
                </a:lnTo>
                <a:lnTo>
                  <a:pt x="2749" y="75"/>
                </a:lnTo>
                <a:lnTo>
                  <a:pt x="2845" y="61"/>
                </a:lnTo>
                <a:lnTo>
                  <a:pt x="2941" y="68"/>
                </a:lnTo>
                <a:lnTo>
                  <a:pt x="3031" y="93"/>
                </a:lnTo>
                <a:lnTo>
                  <a:pt x="3113" y="136"/>
                </a:lnTo>
                <a:lnTo>
                  <a:pt x="3188" y="196"/>
                </a:lnTo>
                <a:lnTo>
                  <a:pt x="3252" y="271"/>
                </a:lnTo>
                <a:lnTo>
                  <a:pt x="3305" y="360"/>
                </a:lnTo>
                <a:lnTo>
                  <a:pt x="3352" y="464"/>
                </a:lnTo>
                <a:lnTo>
                  <a:pt x="3387" y="578"/>
                </a:lnTo>
                <a:lnTo>
                  <a:pt x="3416" y="707"/>
                </a:lnTo>
                <a:lnTo>
                  <a:pt x="3544" y="710"/>
                </a:lnTo>
                <a:lnTo>
                  <a:pt x="3666" y="725"/>
                </a:lnTo>
                <a:lnTo>
                  <a:pt x="3776" y="750"/>
                </a:lnTo>
                <a:lnTo>
                  <a:pt x="3873" y="785"/>
                </a:lnTo>
                <a:lnTo>
                  <a:pt x="3959" y="832"/>
                </a:lnTo>
                <a:lnTo>
                  <a:pt x="4033" y="892"/>
                </a:lnTo>
                <a:lnTo>
                  <a:pt x="4091" y="967"/>
                </a:lnTo>
                <a:lnTo>
                  <a:pt x="4133" y="1049"/>
                </a:lnTo>
                <a:lnTo>
                  <a:pt x="4158" y="1142"/>
                </a:lnTo>
                <a:lnTo>
                  <a:pt x="4166" y="1239"/>
                </a:lnTo>
                <a:lnTo>
                  <a:pt x="4158" y="1342"/>
                </a:lnTo>
                <a:lnTo>
                  <a:pt x="4133" y="1453"/>
                </a:lnTo>
                <a:lnTo>
                  <a:pt x="4098" y="1571"/>
                </a:lnTo>
                <a:lnTo>
                  <a:pt x="4044" y="1688"/>
                </a:lnTo>
                <a:lnTo>
                  <a:pt x="4166" y="1781"/>
                </a:lnTo>
                <a:lnTo>
                  <a:pt x="4265" y="1878"/>
                </a:lnTo>
                <a:lnTo>
                  <a:pt x="4344" y="1978"/>
                </a:lnTo>
                <a:lnTo>
                  <a:pt x="4398" y="2081"/>
                </a:lnTo>
                <a:lnTo>
                  <a:pt x="4430" y="2188"/>
                </a:lnTo>
                <a:lnTo>
                  <a:pt x="4437" y="2295"/>
                </a:lnTo>
                <a:lnTo>
                  <a:pt x="4422" y="2388"/>
                </a:lnTo>
                <a:lnTo>
                  <a:pt x="4387" y="2474"/>
                </a:lnTo>
                <a:lnTo>
                  <a:pt x="4337" y="2559"/>
                </a:lnTo>
                <a:lnTo>
                  <a:pt x="4269" y="2642"/>
                </a:lnTo>
                <a:lnTo>
                  <a:pt x="4187" y="2717"/>
                </a:lnTo>
                <a:lnTo>
                  <a:pt x="4087" y="2788"/>
                </a:lnTo>
                <a:lnTo>
                  <a:pt x="3976" y="2852"/>
                </a:lnTo>
                <a:lnTo>
                  <a:pt x="4016" y="2977"/>
                </a:lnTo>
                <a:lnTo>
                  <a:pt x="4037" y="3095"/>
                </a:lnTo>
                <a:lnTo>
                  <a:pt x="4048" y="3209"/>
                </a:lnTo>
                <a:lnTo>
                  <a:pt x="4041" y="3313"/>
                </a:lnTo>
                <a:lnTo>
                  <a:pt x="4023" y="3409"/>
                </a:lnTo>
                <a:lnTo>
                  <a:pt x="3987" y="3495"/>
                </a:lnTo>
                <a:lnTo>
                  <a:pt x="3937" y="3573"/>
                </a:lnTo>
                <a:lnTo>
                  <a:pt x="3869" y="3641"/>
                </a:lnTo>
                <a:lnTo>
                  <a:pt x="3791" y="3691"/>
                </a:lnTo>
                <a:lnTo>
                  <a:pt x="3702" y="3730"/>
                </a:lnTo>
                <a:lnTo>
                  <a:pt x="3598" y="3755"/>
                </a:lnTo>
                <a:lnTo>
                  <a:pt x="3487" y="3770"/>
                </a:lnTo>
                <a:lnTo>
                  <a:pt x="3366" y="3766"/>
                </a:lnTo>
                <a:lnTo>
                  <a:pt x="3234" y="3755"/>
                </a:lnTo>
                <a:lnTo>
                  <a:pt x="3191" y="3877"/>
                </a:lnTo>
                <a:lnTo>
                  <a:pt x="3141" y="3987"/>
                </a:lnTo>
                <a:lnTo>
                  <a:pt x="3084" y="4084"/>
                </a:lnTo>
                <a:lnTo>
                  <a:pt x="3020" y="4166"/>
                </a:lnTo>
                <a:lnTo>
                  <a:pt x="2945" y="4234"/>
                </a:lnTo>
                <a:lnTo>
                  <a:pt x="2866" y="4284"/>
                </a:lnTo>
                <a:lnTo>
                  <a:pt x="2777" y="4316"/>
                </a:lnTo>
                <a:lnTo>
                  <a:pt x="2684" y="4330"/>
                </a:lnTo>
                <a:lnTo>
                  <a:pt x="2592" y="4323"/>
                </a:lnTo>
                <a:lnTo>
                  <a:pt x="2495" y="4302"/>
                </a:lnTo>
                <a:lnTo>
                  <a:pt x="2399" y="4262"/>
                </a:lnTo>
                <a:lnTo>
                  <a:pt x="2302" y="4205"/>
                </a:lnTo>
                <a:lnTo>
                  <a:pt x="2203" y="4134"/>
                </a:lnTo>
                <a:lnTo>
                  <a:pt x="2106" y="4048"/>
                </a:lnTo>
                <a:lnTo>
                  <a:pt x="1999" y="4123"/>
                </a:lnTo>
                <a:lnTo>
                  <a:pt x="1896" y="4180"/>
                </a:lnTo>
                <a:lnTo>
                  <a:pt x="1789" y="4227"/>
                </a:lnTo>
                <a:lnTo>
                  <a:pt x="1689" y="4252"/>
                </a:lnTo>
                <a:lnTo>
                  <a:pt x="1592" y="4266"/>
                </a:lnTo>
                <a:lnTo>
                  <a:pt x="1496" y="4259"/>
                </a:lnTo>
                <a:lnTo>
                  <a:pt x="1407" y="4234"/>
                </a:lnTo>
                <a:lnTo>
                  <a:pt x="1325" y="4191"/>
                </a:lnTo>
                <a:lnTo>
                  <a:pt x="1250" y="4134"/>
                </a:lnTo>
                <a:lnTo>
                  <a:pt x="1185" y="4059"/>
                </a:lnTo>
                <a:lnTo>
                  <a:pt x="1132" y="3970"/>
                </a:lnTo>
                <a:lnTo>
                  <a:pt x="1085" y="3866"/>
                </a:lnTo>
                <a:lnTo>
                  <a:pt x="1050" y="3752"/>
                </a:lnTo>
                <a:lnTo>
                  <a:pt x="1021" y="3623"/>
                </a:lnTo>
                <a:lnTo>
                  <a:pt x="893" y="3620"/>
                </a:lnTo>
                <a:lnTo>
                  <a:pt x="771" y="3605"/>
                </a:lnTo>
                <a:lnTo>
                  <a:pt x="661" y="3580"/>
                </a:lnTo>
                <a:lnTo>
                  <a:pt x="564" y="3545"/>
                </a:lnTo>
                <a:lnTo>
                  <a:pt x="479" y="3495"/>
                </a:lnTo>
                <a:lnTo>
                  <a:pt x="404" y="3434"/>
                </a:lnTo>
                <a:lnTo>
                  <a:pt x="347" y="3363"/>
                </a:lnTo>
                <a:lnTo>
                  <a:pt x="304" y="3281"/>
                </a:lnTo>
                <a:lnTo>
                  <a:pt x="279" y="3188"/>
                </a:lnTo>
                <a:lnTo>
                  <a:pt x="272" y="3088"/>
                </a:lnTo>
                <a:lnTo>
                  <a:pt x="279" y="2984"/>
                </a:lnTo>
                <a:lnTo>
                  <a:pt x="304" y="2874"/>
                </a:lnTo>
                <a:lnTo>
                  <a:pt x="339" y="2759"/>
                </a:lnTo>
                <a:lnTo>
                  <a:pt x="393" y="2638"/>
                </a:lnTo>
                <a:lnTo>
                  <a:pt x="272" y="2545"/>
                </a:lnTo>
                <a:lnTo>
                  <a:pt x="172" y="2449"/>
                </a:lnTo>
                <a:lnTo>
                  <a:pt x="93" y="2349"/>
                </a:lnTo>
                <a:lnTo>
                  <a:pt x="40" y="2245"/>
                </a:lnTo>
                <a:lnTo>
                  <a:pt x="8" y="2138"/>
                </a:lnTo>
                <a:lnTo>
                  <a:pt x="0" y="2031"/>
                </a:lnTo>
                <a:lnTo>
                  <a:pt x="15" y="1938"/>
                </a:lnTo>
                <a:lnTo>
                  <a:pt x="50" y="1853"/>
                </a:lnTo>
                <a:lnTo>
                  <a:pt x="100" y="1767"/>
                </a:lnTo>
                <a:lnTo>
                  <a:pt x="168" y="1685"/>
                </a:lnTo>
                <a:lnTo>
                  <a:pt x="250" y="1610"/>
                </a:lnTo>
                <a:lnTo>
                  <a:pt x="350" y="1538"/>
                </a:lnTo>
                <a:lnTo>
                  <a:pt x="461" y="1474"/>
                </a:lnTo>
                <a:lnTo>
                  <a:pt x="422" y="1349"/>
                </a:lnTo>
                <a:lnTo>
                  <a:pt x="400" y="1231"/>
                </a:lnTo>
                <a:lnTo>
                  <a:pt x="389" y="1117"/>
                </a:lnTo>
                <a:lnTo>
                  <a:pt x="397" y="1014"/>
                </a:lnTo>
                <a:lnTo>
                  <a:pt x="414" y="917"/>
                </a:lnTo>
                <a:lnTo>
                  <a:pt x="450" y="832"/>
                </a:lnTo>
                <a:lnTo>
                  <a:pt x="500" y="753"/>
                </a:lnTo>
                <a:lnTo>
                  <a:pt x="568" y="689"/>
                </a:lnTo>
                <a:lnTo>
                  <a:pt x="646" y="635"/>
                </a:lnTo>
                <a:lnTo>
                  <a:pt x="736" y="596"/>
                </a:lnTo>
                <a:lnTo>
                  <a:pt x="839" y="571"/>
                </a:lnTo>
                <a:lnTo>
                  <a:pt x="950" y="560"/>
                </a:lnTo>
                <a:lnTo>
                  <a:pt x="1071" y="560"/>
                </a:lnTo>
                <a:lnTo>
                  <a:pt x="1203" y="575"/>
                </a:lnTo>
                <a:lnTo>
                  <a:pt x="1246" y="450"/>
                </a:lnTo>
                <a:lnTo>
                  <a:pt x="1296" y="339"/>
                </a:lnTo>
                <a:lnTo>
                  <a:pt x="1353" y="243"/>
                </a:lnTo>
                <a:lnTo>
                  <a:pt x="1417" y="161"/>
                </a:lnTo>
                <a:lnTo>
                  <a:pt x="1489" y="96"/>
                </a:lnTo>
                <a:lnTo>
                  <a:pt x="1571" y="46"/>
                </a:lnTo>
                <a:lnTo>
                  <a:pt x="1656" y="14"/>
                </a:lnTo>
                <a:lnTo>
                  <a:pt x="1749" y="0"/>
                </a:lnTo>
                <a:close/>
              </a:path>
            </a:pathLst>
          </a:custGeom>
          <a:blipFill dpi="0"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76200" cap="rnd">
            <a:solidFill>
              <a:schemeClr val="bg1"/>
            </a:solidFill>
            <a:prstDash val="sysDot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grpSp>
        <p:nvGrpSpPr>
          <p:cNvPr id="5" name="Group 15"/>
          <p:cNvGrpSpPr/>
          <p:nvPr/>
        </p:nvGrpSpPr>
        <p:grpSpPr>
          <a:xfrm>
            <a:off x="5364088" y="1309672"/>
            <a:ext cx="3797506" cy="3705475"/>
            <a:chOff x="883578" y="924689"/>
            <a:chExt cx="2416287" cy="2357729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6" name="Freeform 11"/>
            <p:cNvSpPr>
              <a:spLocks noEditPoints="1"/>
            </p:cNvSpPr>
            <p:nvPr/>
          </p:nvSpPr>
          <p:spPr bwMode="auto">
            <a:xfrm>
              <a:off x="883578" y="924689"/>
              <a:ext cx="2416287" cy="2357729"/>
            </a:xfrm>
            <a:custGeom>
              <a:avLst/>
              <a:gdLst/>
              <a:ahLst/>
              <a:cxnLst>
                <a:cxn ang="0">
                  <a:pos x="1613" y="210"/>
                </a:cxn>
                <a:cxn ang="0">
                  <a:pos x="1360" y="674"/>
                </a:cxn>
                <a:cxn ang="0">
                  <a:pos x="732" y="749"/>
                </a:cxn>
                <a:cxn ang="0">
                  <a:pos x="468" y="1245"/>
                </a:cxn>
                <a:cxn ang="0">
                  <a:pos x="543" y="1681"/>
                </a:cxn>
                <a:cxn ang="0">
                  <a:pos x="50" y="2188"/>
                </a:cxn>
                <a:cxn ang="0">
                  <a:pos x="228" y="2752"/>
                </a:cxn>
                <a:cxn ang="0">
                  <a:pos x="343" y="3352"/>
                </a:cxn>
                <a:cxn ang="0">
                  <a:pos x="478" y="3841"/>
                </a:cxn>
                <a:cxn ang="0">
                  <a:pos x="1117" y="4048"/>
                </a:cxn>
                <a:cxn ang="0">
                  <a:pos x="1356" y="4540"/>
                </a:cxn>
                <a:cxn ang="0">
                  <a:pos x="1892" y="4755"/>
                </a:cxn>
                <a:cxn ang="0">
                  <a:pos x="2384" y="4530"/>
                </a:cxn>
                <a:cxn ang="0">
                  <a:pos x="2994" y="4837"/>
                </a:cxn>
                <a:cxn ang="0">
                  <a:pos x="3448" y="4573"/>
                </a:cxn>
                <a:cxn ang="0">
                  <a:pos x="3748" y="4208"/>
                </a:cxn>
                <a:cxn ang="0">
                  <a:pos x="4340" y="4066"/>
                </a:cxn>
                <a:cxn ang="0">
                  <a:pos x="4515" y="3494"/>
                </a:cxn>
                <a:cxn ang="0">
                  <a:pos x="4686" y="3041"/>
                </a:cxn>
                <a:cxn ang="0">
                  <a:pos x="4961" y="2570"/>
                </a:cxn>
                <a:cxn ang="0">
                  <a:pos x="4658" y="2013"/>
                </a:cxn>
                <a:cxn ang="0">
                  <a:pos x="4647" y="1517"/>
                </a:cxn>
                <a:cxn ang="0">
                  <a:pos x="4515" y="1031"/>
                </a:cxn>
                <a:cxn ang="0">
                  <a:pos x="3876" y="821"/>
                </a:cxn>
                <a:cxn ang="0">
                  <a:pos x="3637" y="328"/>
                </a:cxn>
                <a:cxn ang="0">
                  <a:pos x="3102" y="114"/>
                </a:cxn>
                <a:cxn ang="0">
                  <a:pos x="2609" y="342"/>
                </a:cxn>
                <a:cxn ang="0">
                  <a:pos x="1999" y="32"/>
                </a:cxn>
                <a:cxn ang="0">
                  <a:pos x="2520" y="217"/>
                </a:cxn>
                <a:cxn ang="0">
                  <a:pos x="3212" y="71"/>
                </a:cxn>
                <a:cxn ang="0">
                  <a:pos x="3633" y="274"/>
                </a:cxn>
                <a:cxn ang="0">
                  <a:pos x="3876" y="788"/>
                </a:cxn>
                <a:cxn ang="0">
                  <a:pos x="4483" y="956"/>
                </a:cxn>
                <a:cxn ang="0">
                  <a:pos x="4690" y="1403"/>
                </a:cxn>
                <a:cxn ang="0">
                  <a:pos x="4761" y="2070"/>
                </a:cxn>
                <a:cxn ang="0">
                  <a:pos x="4993" y="2584"/>
                </a:cxn>
                <a:cxn ang="0">
                  <a:pos x="4604" y="3137"/>
                </a:cxn>
                <a:cxn ang="0">
                  <a:pos x="4551" y="3737"/>
                </a:cxn>
                <a:cxn ang="0">
                  <a:pos x="4187" y="4191"/>
                </a:cxn>
                <a:cxn ang="0">
                  <a:pos x="3594" y="4365"/>
                </a:cxn>
                <a:cxn ang="0">
                  <a:pos x="3127" y="4855"/>
                </a:cxn>
                <a:cxn ang="0">
                  <a:pos x="2577" y="4730"/>
                </a:cxn>
                <a:cxn ang="0">
                  <a:pos x="1895" y="4787"/>
                </a:cxn>
                <a:cxn ang="0">
                  <a:pos x="1428" y="4665"/>
                </a:cxn>
                <a:cxn ang="0">
                  <a:pos x="1146" y="4080"/>
                </a:cxn>
                <a:cxn ang="0">
                  <a:pos x="589" y="3966"/>
                </a:cxn>
                <a:cxn ang="0">
                  <a:pos x="307" y="3552"/>
                </a:cxn>
                <a:cxn ang="0">
                  <a:pos x="325" y="2888"/>
                </a:cxn>
                <a:cxn ang="0">
                  <a:pos x="0" y="2316"/>
                </a:cxn>
                <a:cxn ang="0">
                  <a:pos x="282" y="1809"/>
                </a:cxn>
                <a:cxn ang="0">
                  <a:pos x="435" y="1245"/>
                </a:cxn>
                <a:cxn ang="0">
                  <a:pos x="632" y="778"/>
                </a:cxn>
                <a:cxn ang="0">
                  <a:pos x="1242" y="628"/>
                </a:cxn>
                <a:cxn ang="0">
                  <a:pos x="1624" y="153"/>
                </a:cxn>
              </a:cxnLst>
              <a:rect l="0" t="0" r="r" b="b"/>
              <a:pathLst>
                <a:path w="4993" h="4872">
                  <a:moveTo>
                    <a:pt x="1999" y="32"/>
                  </a:moveTo>
                  <a:lnTo>
                    <a:pt x="1934" y="35"/>
                  </a:lnTo>
                  <a:lnTo>
                    <a:pt x="1874" y="46"/>
                  </a:lnTo>
                  <a:lnTo>
                    <a:pt x="1781" y="82"/>
                  </a:lnTo>
                  <a:lnTo>
                    <a:pt x="1692" y="135"/>
                  </a:lnTo>
                  <a:lnTo>
                    <a:pt x="1613" y="210"/>
                  </a:lnTo>
                  <a:lnTo>
                    <a:pt x="1542" y="299"/>
                  </a:lnTo>
                  <a:lnTo>
                    <a:pt x="1481" y="407"/>
                  </a:lnTo>
                  <a:lnTo>
                    <a:pt x="1424" y="528"/>
                  </a:lnTo>
                  <a:lnTo>
                    <a:pt x="1378" y="664"/>
                  </a:lnTo>
                  <a:lnTo>
                    <a:pt x="1371" y="678"/>
                  </a:lnTo>
                  <a:lnTo>
                    <a:pt x="1360" y="674"/>
                  </a:lnTo>
                  <a:lnTo>
                    <a:pt x="1246" y="660"/>
                  </a:lnTo>
                  <a:lnTo>
                    <a:pt x="1142" y="656"/>
                  </a:lnTo>
                  <a:lnTo>
                    <a:pt x="1024" y="664"/>
                  </a:lnTo>
                  <a:lnTo>
                    <a:pt x="917" y="681"/>
                  </a:lnTo>
                  <a:lnTo>
                    <a:pt x="817" y="710"/>
                  </a:lnTo>
                  <a:lnTo>
                    <a:pt x="732" y="749"/>
                  </a:lnTo>
                  <a:lnTo>
                    <a:pt x="653" y="803"/>
                  </a:lnTo>
                  <a:lnTo>
                    <a:pt x="589" y="867"/>
                  </a:lnTo>
                  <a:lnTo>
                    <a:pt x="535" y="946"/>
                  </a:lnTo>
                  <a:lnTo>
                    <a:pt x="500" y="1038"/>
                  </a:lnTo>
                  <a:lnTo>
                    <a:pt x="475" y="1138"/>
                  </a:lnTo>
                  <a:lnTo>
                    <a:pt x="468" y="1245"/>
                  </a:lnTo>
                  <a:lnTo>
                    <a:pt x="471" y="1342"/>
                  </a:lnTo>
                  <a:lnTo>
                    <a:pt x="489" y="1442"/>
                  </a:lnTo>
                  <a:lnTo>
                    <a:pt x="514" y="1549"/>
                  </a:lnTo>
                  <a:lnTo>
                    <a:pt x="550" y="1660"/>
                  </a:lnTo>
                  <a:lnTo>
                    <a:pt x="553" y="1674"/>
                  </a:lnTo>
                  <a:lnTo>
                    <a:pt x="543" y="1681"/>
                  </a:lnTo>
                  <a:lnTo>
                    <a:pt x="418" y="1752"/>
                  </a:lnTo>
                  <a:lnTo>
                    <a:pt x="307" y="1831"/>
                  </a:lnTo>
                  <a:lnTo>
                    <a:pt x="214" y="1913"/>
                  </a:lnTo>
                  <a:lnTo>
                    <a:pt x="143" y="2002"/>
                  </a:lnTo>
                  <a:lnTo>
                    <a:pt x="86" y="2091"/>
                  </a:lnTo>
                  <a:lnTo>
                    <a:pt x="50" y="2188"/>
                  </a:lnTo>
                  <a:lnTo>
                    <a:pt x="32" y="2288"/>
                  </a:lnTo>
                  <a:lnTo>
                    <a:pt x="32" y="2316"/>
                  </a:lnTo>
                  <a:lnTo>
                    <a:pt x="46" y="2427"/>
                  </a:lnTo>
                  <a:lnTo>
                    <a:pt x="82" y="2538"/>
                  </a:lnTo>
                  <a:lnTo>
                    <a:pt x="146" y="2648"/>
                  </a:lnTo>
                  <a:lnTo>
                    <a:pt x="228" y="2752"/>
                  </a:lnTo>
                  <a:lnTo>
                    <a:pt x="335" y="2855"/>
                  </a:lnTo>
                  <a:lnTo>
                    <a:pt x="478" y="2963"/>
                  </a:lnTo>
                  <a:lnTo>
                    <a:pt x="471" y="2973"/>
                  </a:lnTo>
                  <a:lnTo>
                    <a:pt x="414" y="3105"/>
                  </a:lnTo>
                  <a:lnTo>
                    <a:pt x="371" y="3230"/>
                  </a:lnTo>
                  <a:lnTo>
                    <a:pt x="343" y="3352"/>
                  </a:lnTo>
                  <a:lnTo>
                    <a:pt x="335" y="3466"/>
                  </a:lnTo>
                  <a:lnTo>
                    <a:pt x="339" y="3548"/>
                  </a:lnTo>
                  <a:lnTo>
                    <a:pt x="357" y="3627"/>
                  </a:lnTo>
                  <a:lnTo>
                    <a:pt x="382" y="3698"/>
                  </a:lnTo>
                  <a:lnTo>
                    <a:pt x="418" y="3766"/>
                  </a:lnTo>
                  <a:lnTo>
                    <a:pt x="478" y="3841"/>
                  </a:lnTo>
                  <a:lnTo>
                    <a:pt x="553" y="3905"/>
                  </a:lnTo>
                  <a:lnTo>
                    <a:pt x="639" y="3955"/>
                  </a:lnTo>
                  <a:lnTo>
                    <a:pt x="742" y="3998"/>
                  </a:lnTo>
                  <a:lnTo>
                    <a:pt x="857" y="4026"/>
                  </a:lnTo>
                  <a:lnTo>
                    <a:pt x="982" y="4041"/>
                  </a:lnTo>
                  <a:lnTo>
                    <a:pt x="1117" y="4048"/>
                  </a:lnTo>
                  <a:lnTo>
                    <a:pt x="1171" y="4048"/>
                  </a:lnTo>
                  <a:lnTo>
                    <a:pt x="1174" y="4062"/>
                  </a:lnTo>
                  <a:lnTo>
                    <a:pt x="1206" y="4201"/>
                  </a:lnTo>
                  <a:lnTo>
                    <a:pt x="1246" y="4330"/>
                  </a:lnTo>
                  <a:lnTo>
                    <a:pt x="1296" y="4444"/>
                  </a:lnTo>
                  <a:lnTo>
                    <a:pt x="1356" y="4540"/>
                  </a:lnTo>
                  <a:lnTo>
                    <a:pt x="1428" y="4622"/>
                  </a:lnTo>
                  <a:lnTo>
                    <a:pt x="1506" y="4687"/>
                  </a:lnTo>
                  <a:lnTo>
                    <a:pt x="1595" y="4733"/>
                  </a:lnTo>
                  <a:lnTo>
                    <a:pt x="1688" y="4758"/>
                  </a:lnTo>
                  <a:lnTo>
                    <a:pt x="1781" y="4765"/>
                  </a:lnTo>
                  <a:lnTo>
                    <a:pt x="1892" y="4755"/>
                  </a:lnTo>
                  <a:lnTo>
                    <a:pt x="2006" y="4726"/>
                  </a:lnTo>
                  <a:lnTo>
                    <a:pt x="2120" y="4680"/>
                  </a:lnTo>
                  <a:lnTo>
                    <a:pt x="2241" y="4612"/>
                  </a:lnTo>
                  <a:lnTo>
                    <a:pt x="2363" y="4526"/>
                  </a:lnTo>
                  <a:lnTo>
                    <a:pt x="2373" y="4519"/>
                  </a:lnTo>
                  <a:lnTo>
                    <a:pt x="2384" y="4530"/>
                  </a:lnTo>
                  <a:lnTo>
                    <a:pt x="2488" y="4622"/>
                  </a:lnTo>
                  <a:lnTo>
                    <a:pt x="2588" y="4697"/>
                  </a:lnTo>
                  <a:lnTo>
                    <a:pt x="2691" y="4758"/>
                  </a:lnTo>
                  <a:lnTo>
                    <a:pt x="2795" y="4801"/>
                  </a:lnTo>
                  <a:lnTo>
                    <a:pt x="2895" y="4830"/>
                  </a:lnTo>
                  <a:lnTo>
                    <a:pt x="2994" y="4837"/>
                  </a:lnTo>
                  <a:lnTo>
                    <a:pt x="3055" y="4833"/>
                  </a:lnTo>
                  <a:lnTo>
                    <a:pt x="3119" y="4822"/>
                  </a:lnTo>
                  <a:lnTo>
                    <a:pt x="3212" y="4787"/>
                  </a:lnTo>
                  <a:lnTo>
                    <a:pt x="3298" y="4733"/>
                  </a:lnTo>
                  <a:lnTo>
                    <a:pt x="3376" y="4662"/>
                  </a:lnTo>
                  <a:lnTo>
                    <a:pt x="3448" y="4573"/>
                  </a:lnTo>
                  <a:lnTo>
                    <a:pt x="3512" y="4465"/>
                  </a:lnTo>
                  <a:lnTo>
                    <a:pt x="3569" y="4344"/>
                  </a:lnTo>
                  <a:lnTo>
                    <a:pt x="3615" y="4208"/>
                  </a:lnTo>
                  <a:lnTo>
                    <a:pt x="3619" y="4194"/>
                  </a:lnTo>
                  <a:lnTo>
                    <a:pt x="3633" y="4194"/>
                  </a:lnTo>
                  <a:lnTo>
                    <a:pt x="3748" y="4208"/>
                  </a:lnTo>
                  <a:lnTo>
                    <a:pt x="3851" y="4212"/>
                  </a:lnTo>
                  <a:lnTo>
                    <a:pt x="3969" y="4205"/>
                  </a:lnTo>
                  <a:lnTo>
                    <a:pt x="4076" y="4191"/>
                  </a:lnTo>
                  <a:lnTo>
                    <a:pt x="4176" y="4162"/>
                  </a:lnTo>
                  <a:lnTo>
                    <a:pt x="4261" y="4119"/>
                  </a:lnTo>
                  <a:lnTo>
                    <a:pt x="4340" y="4066"/>
                  </a:lnTo>
                  <a:lnTo>
                    <a:pt x="4404" y="4001"/>
                  </a:lnTo>
                  <a:lnTo>
                    <a:pt x="4454" y="3923"/>
                  </a:lnTo>
                  <a:lnTo>
                    <a:pt x="4493" y="3830"/>
                  </a:lnTo>
                  <a:lnTo>
                    <a:pt x="4515" y="3730"/>
                  </a:lnTo>
                  <a:lnTo>
                    <a:pt x="4522" y="3623"/>
                  </a:lnTo>
                  <a:lnTo>
                    <a:pt x="4515" y="3494"/>
                  </a:lnTo>
                  <a:lnTo>
                    <a:pt x="4486" y="3355"/>
                  </a:lnTo>
                  <a:lnTo>
                    <a:pt x="4444" y="3209"/>
                  </a:lnTo>
                  <a:lnTo>
                    <a:pt x="4440" y="3195"/>
                  </a:lnTo>
                  <a:lnTo>
                    <a:pt x="4451" y="3191"/>
                  </a:lnTo>
                  <a:lnTo>
                    <a:pt x="4576" y="3120"/>
                  </a:lnTo>
                  <a:lnTo>
                    <a:pt x="4686" y="3041"/>
                  </a:lnTo>
                  <a:lnTo>
                    <a:pt x="4775" y="2955"/>
                  </a:lnTo>
                  <a:lnTo>
                    <a:pt x="4850" y="2870"/>
                  </a:lnTo>
                  <a:lnTo>
                    <a:pt x="4908" y="2777"/>
                  </a:lnTo>
                  <a:lnTo>
                    <a:pt x="4943" y="2681"/>
                  </a:lnTo>
                  <a:lnTo>
                    <a:pt x="4957" y="2581"/>
                  </a:lnTo>
                  <a:lnTo>
                    <a:pt x="4961" y="2570"/>
                  </a:lnTo>
                  <a:lnTo>
                    <a:pt x="4961" y="2552"/>
                  </a:lnTo>
                  <a:lnTo>
                    <a:pt x="4947" y="2441"/>
                  </a:lnTo>
                  <a:lnTo>
                    <a:pt x="4911" y="2331"/>
                  </a:lnTo>
                  <a:lnTo>
                    <a:pt x="4847" y="2220"/>
                  </a:lnTo>
                  <a:lnTo>
                    <a:pt x="4765" y="2116"/>
                  </a:lnTo>
                  <a:lnTo>
                    <a:pt x="4658" y="2013"/>
                  </a:lnTo>
                  <a:lnTo>
                    <a:pt x="4529" y="1917"/>
                  </a:lnTo>
                  <a:lnTo>
                    <a:pt x="4515" y="1909"/>
                  </a:lnTo>
                  <a:lnTo>
                    <a:pt x="4522" y="1895"/>
                  </a:lnTo>
                  <a:lnTo>
                    <a:pt x="4579" y="1763"/>
                  </a:lnTo>
                  <a:lnTo>
                    <a:pt x="4622" y="1638"/>
                  </a:lnTo>
                  <a:lnTo>
                    <a:pt x="4647" y="1517"/>
                  </a:lnTo>
                  <a:lnTo>
                    <a:pt x="4654" y="1403"/>
                  </a:lnTo>
                  <a:lnTo>
                    <a:pt x="4651" y="1320"/>
                  </a:lnTo>
                  <a:lnTo>
                    <a:pt x="4636" y="1245"/>
                  </a:lnTo>
                  <a:lnTo>
                    <a:pt x="4611" y="1174"/>
                  </a:lnTo>
                  <a:lnTo>
                    <a:pt x="4576" y="1106"/>
                  </a:lnTo>
                  <a:lnTo>
                    <a:pt x="4515" y="1031"/>
                  </a:lnTo>
                  <a:lnTo>
                    <a:pt x="4440" y="967"/>
                  </a:lnTo>
                  <a:lnTo>
                    <a:pt x="4354" y="913"/>
                  </a:lnTo>
                  <a:lnTo>
                    <a:pt x="4251" y="871"/>
                  </a:lnTo>
                  <a:lnTo>
                    <a:pt x="4137" y="842"/>
                  </a:lnTo>
                  <a:lnTo>
                    <a:pt x="4012" y="828"/>
                  </a:lnTo>
                  <a:lnTo>
                    <a:pt x="3876" y="821"/>
                  </a:lnTo>
                  <a:lnTo>
                    <a:pt x="3822" y="821"/>
                  </a:lnTo>
                  <a:lnTo>
                    <a:pt x="3819" y="806"/>
                  </a:lnTo>
                  <a:lnTo>
                    <a:pt x="3787" y="667"/>
                  </a:lnTo>
                  <a:lnTo>
                    <a:pt x="3748" y="539"/>
                  </a:lnTo>
                  <a:lnTo>
                    <a:pt x="3698" y="428"/>
                  </a:lnTo>
                  <a:lnTo>
                    <a:pt x="3637" y="328"/>
                  </a:lnTo>
                  <a:lnTo>
                    <a:pt x="3566" y="249"/>
                  </a:lnTo>
                  <a:lnTo>
                    <a:pt x="3487" y="185"/>
                  </a:lnTo>
                  <a:lnTo>
                    <a:pt x="3398" y="139"/>
                  </a:lnTo>
                  <a:lnTo>
                    <a:pt x="3305" y="110"/>
                  </a:lnTo>
                  <a:lnTo>
                    <a:pt x="3212" y="103"/>
                  </a:lnTo>
                  <a:lnTo>
                    <a:pt x="3102" y="114"/>
                  </a:lnTo>
                  <a:lnTo>
                    <a:pt x="2987" y="142"/>
                  </a:lnTo>
                  <a:lnTo>
                    <a:pt x="2873" y="192"/>
                  </a:lnTo>
                  <a:lnTo>
                    <a:pt x="2752" y="260"/>
                  </a:lnTo>
                  <a:lnTo>
                    <a:pt x="2630" y="342"/>
                  </a:lnTo>
                  <a:lnTo>
                    <a:pt x="2620" y="349"/>
                  </a:lnTo>
                  <a:lnTo>
                    <a:pt x="2609" y="342"/>
                  </a:lnTo>
                  <a:lnTo>
                    <a:pt x="2506" y="249"/>
                  </a:lnTo>
                  <a:lnTo>
                    <a:pt x="2402" y="174"/>
                  </a:lnTo>
                  <a:lnTo>
                    <a:pt x="2298" y="110"/>
                  </a:lnTo>
                  <a:lnTo>
                    <a:pt x="2199" y="67"/>
                  </a:lnTo>
                  <a:lnTo>
                    <a:pt x="2095" y="42"/>
                  </a:lnTo>
                  <a:lnTo>
                    <a:pt x="1999" y="32"/>
                  </a:lnTo>
                  <a:close/>
                  <a:moveTo>
                    <a:pt x="1999" y="0"/>
                  </a:moveTo>
                  <a:lnTo>
                    <a:pt x="2102" y="10"/>
                  </a:lnTo>
                  <a:lnTo>
                    <a:pt x="2206" y="35"/>
                  </a:lnTo>
                  <a:lnTo>
                    <a:pt x="2309" y="78"/>
                  </a:lnTo>
                  <a:lnTo>
                    <a:pt x="2416" y="139"/>
                  </a:lnTo>
                  <a:lnTo>
                    <a:pt x="2520" y="217"/>
                  </a:lnTo>
                  <a:lnTo>
                    <a:pt x="2623" y="307"/>
                  </a:lnTo>
                  <a:lnTo>
                    <a:pt x="2745" y="224"/>
                  </a:lnTo>
                  <a:lnTo>
                    <a:pt x="2866" y="160"/>
                  </a:lnTo>
                  <a:lnTo>
                    <a:pt x="2984" y="110"/>
                  </a:lnTo>
                  <a:lnTo>
                    <a:pt x="3098" y="82"/>
                  </a:lnTo>
                  <a:lnTo>
                    <a:pt x="3212" y="71"/>
                  </a:lnTo>
                  <a:lnTo>
                    <a:pt x="3280" y="75"/>
                  </a:lnTo>
                  <a:lnTo>
                    <a:pt x="3344" y="85"/>
                  </a:lnTo>
                  <a:lnTo>
                    <a:pt x="3408" y="107"/>
                  </a:lnTo>
                  <a:lnTo>
                    <a:pt x="3491" y="150"/>
                  </a:lnTo>
                  <a:lnTo>
                    <a:pt x="3566" y="203"/>
                  </a:lnTo>
                  <a:lnTo>
                    <a:pt x="3633" y="274"/>
                  </a:lnTo>
                  <a:lnTo>
                    <a:pt x="3690" y="353"/>
                  </a:lnTo>
                  <a:lnTo>
                    <a:pt x="3744" y="446"/>
                  </a:lnTo>
                  <a:lnTo>
                    <a:pt x="3787" y="549"/>
                  </a:lnTo>
                  <a:lnTo>
                    <a:pt x="3819" y="664"/>
                  </a:lnTo>
                  <a:lnTo>
                    <a:pt x="3847" y="788"/>
                  </a:lnTo>
                  <a:lnTo>
                    <a:pt x="3876" y="788"/>
                  </a:lnTo>
                  <a:lnTo>
                    <a:pt x="3997" y="792"/>
                  </a:lnTo>
                  <a:lnTo>
                    <a:pt x="4112" y="806"/>
                  </a:lnTo>
                  <a:lnTo>
                    <a:pt x="4219" y="831"/>
                  </a:lnTo>
                  <a:lnTo>
                    <a:pt x="4315" y="863"/>
                  </a:lnTo>
                  <a:lnTo>
                    <a:pt x="4404" y="903"/>
                  </a:lnTo>
                  <a:lnTo>
                    <a:pt x="4483" y="956"/>
                  </a:lnTo>
                  <a:lnTo>
                    <a:pt x="4547" y="1017"/>
                  </a:lnTo>
                  <a:lnTo>
                    <a:pt x="4604" y="1088"/>
                  </a:lnTo>
                  <a:lnTo>
                    <a:pt x="4640" y="1160"/>
                  </a:lnTo>
                  <a:lnTo>
                    <a:pt x="4668" y="1235"/>
                  </a:lnTo>
                  <a:lnTo>
                    <a:pt x="4683" y="1317"/>
                  </a:lnTo>
                  <a:lnTo>
                    <a:pt x="4690" y="1403"/>
                  </a:lnTo>
                  <a:lnTo>
                    <a:pt x="4683" y="1517"/>
                  </a:lnTo>
                  <a:lnTo>
                    <a:pt x="4654" y="1638"/>
                  </a:lnTo>
                  <a:lnTo>
                    <a:pt x="4615" y="1767"/>
                  </a:lnTo>
                  <a:lnTo>
                    <a:pt x="4558" y="1899"/>
                  </a:lnTo>
                  <a:lnTo>
                    <a:pt x="4668" y="1981"/>
                  </a:lnTo>
                  <a:lnTo>
                    <a:pt x="4761" y="2070"/>
                  </a:lnTo>
                  <a:lnTo>
                    <a:pt x="4843" y="2159"/>
                  </a:lnTo>
                  <a:lnTo>
                    <a:pt x="4908" y="2256"/>
                  </a:lnTo>
                  <a:lnTo>
                    <a:pt x="4954" y="2352"/>
                  </a:lnTo>
                  <a:lnTo>
                    <a:pt x="4982" y="2452"/>
                  </a:lnTo>
                  <a:lnTo>
                    <a:pt x="4993" y="2552"/>
                  </a:lnTo>
                  <a:lnTo>
                    <a:pt x="4993" y="2584"/>
                  </a:lnTo>
                  <a:lnTo>
                    <a:pt x="4975" y="2688"/>
                  </a:lnTo>
                  <a:lnTo>
                    <a:pt x="4936" y="2788"/>
                  </a:lnTo>
                  <a:lnTo>
                    <a:pt x="4879" y="2884"/>
                  </a:lnTo>
                  <a:lnTo>
                    <a:pt x="4804" y="2973"/>
                  </a:lnTo>
                  <a:lnTo>
                    <a:pt x="4711" y="3059"/>
                  </a:lnTo>
                  <a:lnTo>
                    <a:pt x="4604" y="3137"/>
                  </a:lnTo>
                  <a:lnTo>
                    <a:pt x="4479" y="3212"/>
                  </a:lnTo>
                  <a:lnTo>
                    <a:pt x="4511" y="3319"/>
                  </a:lnTo>
                  <a:lnTo>
                    <a:pt x="4536" y="3427"/>
                  </a:lnTo>
                  <a:lnTo>
                    <a:pt x="4554" y="3527"/>
                  </a:lnTo>
                  <a:lnTo>
                    <a:pt x="4558" y="3623"/>
                  </a:lnTo>
                  <a:lnTo>
                    <a:pt x="4551" y="3737"/>
                  </a:lnTo>
                  <a:lnTo>
                    <a:pt x="4526" y="3841"/>
                  </a:lnTo>
                  <a:lnTo>
                    <a:pt x="4486" y="3937"/>
                  </a:lnTo>
                  <a:lnTo>
                    <a:pt x="4429" y="4023"/>
                  </a:lnTo>
                  <a:lnTo>
                    <a:pt x="4361" y="4091"/>
                  </a:lnTo>
                  <a:lnTo>
                    <a:pt x="4279" y="4148"/>
                  </a:lnTo>
                  <a:lnTo>
                    <a:pt x="4187" y="4191"/>
                  </a:lnTo>
                  <a:lnTo>
                    <a:pt x="4083" y="4219"/>
                  </a:lnTo>
                  <a:lnTo>
                    <a:pt x="3972" y="4237"/>
                  </a:lnTo>
                  <a:lnTo>
                    <a:pt x="3851" y="4244"/>
                  </a:lnTo>
                  <a:lnTo>
                    <a:pt x="3751" y="4241"/>
                  </a:lnTo>
                  <a:lnTo>
                    <a:pt x="3644" y="4230"/>
                  </a:lnTo>
                  <a:lnTo>
                    <a:pt x="3594" y="4365"/>
                  </a:lnTo>
                  <a:lnTo>
                    <a:pt x="3537" y="4487"/>
                  </a:lnTo>
                  <a:lnTo>
                    <a:pt x="3473" y="4594"/>
                  </a:lnTo>
                  <a:lnTo>
                    <a:pt x="3398" y="4687"/>
                  </a:lnTo>
                  <a:lnTo>
                    <a:pt x="3316" y="4762"/>
                  </a:lnTo>
                  <a:lnTo>
                    <a:pt x="3226" y="4819"/>
                  </a:lnTo>
                  <a:lnTo>
                    <a:pt x="3127" y="4855"/>
                  </a:lnTo>
                  <a:lnTo>
                    <a:pt x="3059" y="4869"/>
                  </a:lnTo>
                  <a:lnTo>
                    <a:pt x="2994" y="4872"/>
                  </a:lnTo>
                  <a:lnTo>
                    <a:pt x="2891" y="4862"/>
                  </a:lnTo>
                  <a:lnTo>
                    <a:pt x="2787" y="4837"/>
                  </a:lnTo>
                  <a:lnTo>
                    <a:pt x="2684" y="4790"/>
                  </a:lnTo>
                  <a:lnTo>
                    <a:pt x="2577" y="4730"/>
                  </a:lnTo>
                  <a:lnTo>
                    <a:pt x="2473" y="4655"/>
                  </a:lnTo>
                  <a:lnTo>
                    <a:pt x="2370" y="4562"/>
                  </a:lnTo>
                  <a:lnTo>
                    <a:pt x="2249" y="4644"/>
                  </a:lnTo>
                  <a:lnTo>
                    <a:pt x="2127" y="4708"/>
                  </a:lnTo>
                  <a:lnTo>
                    <a:pt x="2009" y="4758"/>
                  </a:lnTo>
                  <a:lnTo>
                    <a:pt x="1895" y="4787"/>
                  </a:lnTo>
                  <a:lnTo>
                    <a:pt x="1781" y="4797"/>
                  </a:lnTo>
                  <a:lnTo>
                    <a:pt x="1713" y="4794"/>
                  </a:lnTo>
                  <a:lnTo>
                    <a:pt x="1649" y="4783"/>
                  </a:lnTo>
                  <a:lnTo>
                    <a:pt x="1585" y="4762"/>
                  </a:lnTo>
                  <a:lnTo>
                    <a:pt x="1503" y="4722"/>
                  </a:lnTo>
                  <a:lnTo>
                    <a:pt x="1428" y="4665"/>
                  </a:lnTo>
                  <a:lnTo>
                    <a:pt x="1360" y="4597"/>
                  </a:lnTo>
                  <a:lnTo>
                    <a:pt x="1299" y="4515"/>
                  </a:lnTo>
                  <a:lnTo>
                    <a:pt x="1249" y="4423"/>
                  </a:lnTo>
                  <a:lnTo>
                    <a:pt x="1206" y="4319"/>
                  </a:lnTo>
                  <a:lnTo>
                    <a:pt x="1171" y="4205"/>
                  </a:lnTo>
                  <a:lnTo>
                    <a:pt x="1146" y="4080"/>
                  </a:lnTo>
                  <a:lnTo>
                    <a:pt x="1117" y="4080"/>
                  </a:lnTo>
                  <a:lnTo>
                    <a:pt x="996" y="4076"/>
                  </a:lnTo>
                  <a:lnTo>
                    <a:pt x="882" y="4062"/>
                  </a:lnTo>
                  <a:lnTo>
                    <a:pt x="774" y="4041"/>
                  </a:lnTo>
                  <a:lnTo>
                    <a:pt x="678" y="4008"/>
                  </a:lnTo>
                  <a:lnTo>
                    <a:pt x="589" y="3966"/>
                  </a:lnTo>
                  <a:lnTo>
                    <a:pt x="510" y="3916"/>
                  </a:lnTo>
                  <a:lnTo>
                    <a:pt x="446" y="3855"/>
                  </a:lnTo>
                  <a:lnTo>
                    <a:pt x="389" y="3784"/>
                  </a:lnTo>
                  <a:lnTo>
                    <a:pt x="350" y="3712"/>
                  </a:lnTo>
                  <a:lnTo>
                    <a:pt x="325" y="3634"/>
                  </a:lnTo>
                  <a:lnTo>
                    <a:pt x="307" y="3552"/>
                  </a:lnTo>
                  <a:lnTo>
                    <a:pt x="303" y="3466"/>
                  </a:lnTo>
                  <a:lnTo>
                    <a:pt x="311" y="3352"/>
                  </a:lnTo>
                  <a:lnTo>
                    <a:pt x="335" y="3230"/>
                  </a:lnTo>
                  <a:lnTo>
                    <a:pt x="378" y="3102"/>
                  </a:lnTo>
                  <a:lnTo>
                    <a:pt x="435" y="2973"/>
                  </a:lnTo>
                  <a:lnTo>
                    <a:pt x="325" y="2888"/>
                  </a:lnTo>
                  <a:lnTo>
                    <a:pt x="232" y="2802"/>
                  </a:lnTo>
                  <a:lnTo>
                    <a:pt x="150" y="2709"/>
                  </a:lnTo>
                  <a:lnTo>
                    <a:pt x="86" y="2616"/>
                  </a:lnTo>
                  <a:lnTo>
                    <a:pt x="39" y="2516"/>
                  </a:lnTo>
                  <a:lnTo>
                    <a:pt x="11" y="2416"/>
                  </a:lnTo>
                  <a:lnTo>
                    <a:pt x="0" y="2316"/>
                  </a:lnTo>
                  <a:lnTo>
                    <a:pt x="0" y="2288"/>
                  </a:lnTo>
                  <a:lnTo>
                    <a:pt x="18" y="2184"/>
                  </a:lnTo>
                  <a:lnTo>
                    <a:pt x="54" y="2084"/>
                  </a:lnTo>
                  <a:lnTo>
                    <a:pt x="111" y="1988"/>
                  </a:lnTo>
                  <a:lnTo>
                    <a:pt x="186" y="1895"/>
                  </a:lnTo>
                  <a:lnTo>
                    <a:pt x="282" y="1809"/>
                  </a:lnTo>
                  <a:lnTo>
                    <a:pt x="389" y="1731"/>
                  </a:lnTo>
                  <a:lnTo>
                    <a:pt x="514" y="1656"/>
                  </a:lnTo>
                  <a:lnTo>
                    <a:pt x="482" y="1549"/>
                  </a:lnTo>
                  <a:lnTo>
                    <a:pt x="457" y="1442"/>
                  </a:lnTo>
                  <a:lnTo>
                    <a:pt x="439" y="1342"/>
                  </a:lnTo>
                  <a:lnTo>
                    <a:pt x="435" y="1245"/>
                  </a:lnTo>
                  <a:lnTo>
                    <a:pt x="439" y="1156"/>
                  </a:lnTo>
                  <a:lnTo>
                    <a:pt x="457" y="1071"/>
                  </a:lnTo>
                  <a:lnTo>
                    <a:pt x="482" y="988"/>
                  </a:lnTo>
                  <a:lnTo>
                    <a:pt x="518" y="917"/>
                  </a:lnTo>
                  <a:lnTo>
                    <a:pt x="564" y="849"/>
                  </a:lnTo>
                  <a:lnTo>
                    <a:pt x="632" y="778"/>
                  </a:lnTo>
                  <a:lnTo>
                    <a:pt x="714" y="724"/>
                  </a:lnTo>
                  <a:lnTo>
                    <a:pt x="807" y="678"/>
                  </a:lnTo>
                  <a:lnTo>
                    <a:pt x="910" y="649"/>
                  </a:lnTo>
                  <a:lnTo>
                    <a:pt x="1021" y="631"/>
                  </a:lnTo>
                  <a:lnTo>
                    <a:pt x="1142" y="624"/>
                  </a:lnTo>
                  <a:lnTo>
                    <a:pt x="1242" y="628"/>
                  </a:lnTo>
                  <a:lnTo>
                    <a:pt x="1349" y="639"/>
                  </a:lnTo>
                  <a:lnTo>
                    <a:pt x="1392" y="521"/>
                  </a:lnTo>
                  <a:lnTo>
                    <a:pt x="1438" y="410"/>
                  </a:lnTo>
                  <a:lnTo>
                    <a:pt x="1495" y="314"/>
                  </a:lnTo>
                  <a:lnTo>
                    <a:pt x="1556" y="224"/>
                  </a:lnTo>
                  <a:lnTo>
                    <a:pt x="1624" y="153"/>
                  </a:lnTo>
                  <a:lnTo>
                    <a:pt x="1699" y="92"/>
                  </a:lnTo>
                  <a:lnTo>
                    <a:pt x="1777" y="46"/>
                  </a:lnTo>
                  <a:lnTo>
                    <a:pt x="1867" y="14"/>
                  </a:lnTo>
                  <a:lnTo>
                    <a:pt x="1931" y="3"/>
                  </a:lnTo>
                  <a:lnTo>
                    <a:pt x="1999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" name="Freeform 12"/>
            <p:cNvSpPr>
              <a:spLocks/>
            </p:cNvSpPr>
            <p:nvPr/>
          </p:nvSpPr>
          <p:spPr bwMode="auto">
            <a:xfrm>
              <a:off x="1018112" y="1055836"/>
              <a:ext cx="2147219" cy="2095437"/>
            </a:xfrm>
            <a:custGeom>
              <a:avLst/>
              <a:gdLst/>
              <a:ahLst/>
              <a:cxnLst>
                <a:cxn ang="0">
                  <a:pos x="1942" y="25"/>
                </a:cxn>
                <a:cxn ang="0">
                  <a:pos x="2235" y="193"/>
                </a:cxn>
                <a:cxn ang="0">
                  <a:pos x="2542" y="146"/>
                </a:cxn>
                <a:cxn ang="0">
                  <a:pos x="2845" y="61"/>
                </a:cxn>
                <a:cxn ang="0">
                  <a:pos x="3113" y="136"/>
                </a:cxn>
                <a:cxn ang="0">
                  <a:pos x="3305" y="360"/>
                </a:cxn>
                <a:cxn ang="0">
                  <a:pos x="3416" y="707"/>
                </a:cxn>
                <a:cxn ang="0">
                  <a:pos x="3776" y="750"/>
                </a:cxn>
                <a:cxn ang="0">
                  <a:pos x="4033" y="892"/>
                </a:cxn>
                <a:cxn ang="0">
                  <a:pos x="4158" y="1142"/>
                </a:cxn>
                <a:cxn ang="0">
                  <a:pos x="4133" y="1453"/>
                </a:cxn>
                <a:cxn ang="0">
                  <a:pos x="4166" y="1781"/>
                </a:cxn>
                <a:cxn ang="0">
                  <a:pos x="4398" y="2081"/>
                </a:cxn>
                <a:cxn ang="0">
                  <a:pos x="4422" y="2388"/>
                </a:cxn>
                <a:cxn ang="0">
                  <a:pos x="4269" y="2642"/>
                </a:cxn>
                <a:cxn ang="0">
                  <a:pos x="3976" y="2852"/>
                </a:cxn>
                <a:cxn ang="0">
                  <a:pos x="4048" y="3209"/>
                </a:cxn>
                <a:cxn ang="0">
                  <a:pos x="3987" y="3495"/>
                </a:cxn>
                <a:cxn ang="0">
                  <a:pos x="3791" y="3691"/>
                </a:cxn>
                <a:cxn ang="0">
                  <a:pos x="3487" y="3770"/>
                </a:cxn>
                <a:cxn ang="0">
                  <a:pos x="3191" y="3877"/>
                </a:cxn>
                <a:cxn ang="0">
                  <a:pos x="3020" y="4166"/>
                </a:cxn>
                <a:cxn ang="0">
                  <a:pos x="2777" y="4316"/>
                </a:cxn>
                <a:cxn ang="0">
                  <a:pos x="2495" y="4302"/>
                </a:cxn>
                <a:cxn ang="0">
                  <a:pos x="2203" y="4134"/>
                </a:cxn>
                <a:cxn ang="0">
                  <a:pos x="1896" y="4180"/>
                </a:cxn>
                <a:cxn ang="0">
                  <a:pos x="1592" y="4266"/>
                </a:cxn>
                <a:cxn ang="0">
                  <a:pos x="1325" y="4191"/>
                </a:cxn>
                <a:cxn ang="0">
                  <a:pos x="1132" y="3970"/>
                </a:cxn>
                <a:cxn ang="0">
                  <a:pos x="1021" y="3623"/>
                </a:cxn>
                <a:cxn ang="0">
                  <a:pos x="661" y="3580"/>
                </a:cxn>
                <a:cxn ang="0">
                  <a:pos x="404" y="3434"/>
                </a:cxn>
                <a:cxn ang="0">
                  <a:pos x="279" y="3188"/>
                </a:cxn>
                <a:cxn ang="0">
                  <a:pos x="304" y="2874"/>
                </a:cxn>
                <a:cxn ang="0">
                  <a:pos x="272" y="2545"/>
                </a:cxn>
                <a:cxn ang="0">
                  <a:pos x="40" y="2245"/>
                </a:cxn>
                <a:cxn ang="0">
                  <a:pos x="15" y="1938"/>
                </a:cxn>
                <a:cxn ang="0">
                  <a:pos x="168" y="1685"/>
                </a:cxn>
                <a:cxn ang="0">
                  <a:pos x="461" y="1474"/>
                </a:cxn>
                <a:cxn ang="0">
                  <a:pos x="389" y="1117"/>
                </a:cxn>
                <a:cxn ang="0">
                  <a:pos x="450" y="832"/>
                </a:cxn>
                <a:cxn ang="0">
                  <a:pos x="646" y="635"/>
                </a:cxn>
                <a:cxn ang="0">
                  <a:pos x="950" y="560"/>
                </a:cxn>
                <a:cxn ang="0">
                  <a:pos x="1246" y="450"/>
                </a:cxn>
                <a:cxn ang="0">
                  <a:pos x="1417" y="161"/>
                </a:cxn>
                <a:cxn ang="0">
                  <a:pos x="1656" y="14"/>
                </a:cxn>
              </a:cxnLst>
              <a:rect l="0" t="0" r="r" b="b"/>
              <a:pathLst>
                <a:path w="4437" h="4330">
                  <a:moveTo>
                    <a:pt x="1749" y="0"/>
                  </a:moveTo>
                  <a:lnTo>
                    <a:pt x="1846" y="3"/>
                  </a:lnTo>
                  <a:lnTo>
                    <a:pt x="1942" y="25"/>
                  </a:lnTo>
                  <a:lnTo>
                    <a:pt x="2038" y="64"/>
                  </a:lnTo>
                  <a:lnTo>
                    <a:pt x="2135" y="121"/>
                  </a:lnTo>
                  <a:lnTo>
                    <a:pt x="2235" y="193"/>
                  </a:lnTo>
                  <a:lnTo>
                    <a:pt x="2331" y="278"/>
                  </a:lnTo>
                  <a:lnTo>
                    <a:pt x="2438" y="203"/>
                  </a:lnTo>
                  <a:lnTo>
                    <a:pt x="2542" y="146"/>
                  </a:lnTo>
                  <a:lnTo>
                    <a:pt x="2649" y="100"/>
                  </a:lnTo>
                  <a:lnTo>
                    <a:pt x="2749" y="75"/>
                  </a:lnTo>
                  <a:lnTo>
                    <a:pt x="2845" y="61"/>
                  </a:lnTo>
                  <a:lnTo>
                    <a:pt x="2941" y="68"/>
                  </a:lnTo>
                  <a:lnTo>
                    <a:pt x="3031" y="93"/>
                  </a:lnTo>
                  <a:lnTo>
                    <a:pt x="3113" y="136"/>
                  </a:lnTo>
                  <a:lnTo>
                    <a:pt x="3188" y="196"/>
                  </a:lnTo>
                  <a:lnTo>
                    <a:pt x="3252" y="271"/>
                  </a:lnTo>
                  <a:lnTo>
                    <a:pt x="3305" y="360"/>
                  </a:lnTo>
                  <a:lnTo>
                    <a:pt x="3352" y="464"/>
                  </a:lnTo>
                  <a:lnTo>
                    <a:pt x="3387" y="578"/>
                  </a:lnTo>
                  <a:lnTo>
                    <a:pt x="3416" y="707"/>
                  </a:lnTo>
                  <a:lnTo>
                    <a:pt x="3544" y="710"/>
                  </a:lnTo>
                  <a:lnTo>
                    <a:pt x="3666" y="725"/>
                  </a:lnTo>
                  <a:lnTo>
                    <a:pt x="3776" y="750"/>
                  </a:lnTo>
                  <a:lnTo>
                    <a:pt x="3873" y="785"/>
                  </a:lnTo>
                  <a:lnTo>
                    <a:pt x="3959" y="832"/>
                  </a:lnTo>
                  <a:lnTo>
                    <a:pt x="4033" y="892"/>
                  </a:lnTo>
                  <a:lnTo>
                    <a:pt x="4091" y="967"/>
                  </a:lnTo>
                  <a:lnTo>
                    <a:pt x="4133" y="1049"/>
                  </a:lnTo>
                  <a:lnTo>
                    <a:pt x="4158" y="1142"/>
                  </a:lnTo>
                  <a:lnTo>
                    <a:pt x="4166" y="1239"/>
                  </a:lnTo>
                  <a:lnTo>
                    <a:pt x="4158" y="1342"/>
                  </a:lnTo>
                  <a:lnTo>
                    <a:pt x="4133" y="1453"/>
                  </a:lnTo>
                  <a:lnTo>
                    <a:pt x="4098" y="1571"/>
                  </a:lnTo>
                  <a:lnTo>
                    <a:pt x="4044" y="1688"/>
                  </a:lnTo>
                  <a:lnTo>
                    <a:pt x="4166" y="1781"/>
                  </a:lnTo>
                  <a:lnTo>
                    <a:pt x="4265" y="1878"/>
                  </a:lnTo>
                  <a:lnTo>
                    <a:pt x="4344" y="1978"/>
                  </a:lnTo>
                  <a:lnTo>
                    <a:pt x="4398" y="2081"/>
                  </a:lnTo>
                  <a:lnTo>
                    <a:pt x="4430" y="2188"/>
                  </a:lnTo>
                  <a:lnTo>
                    <a:pt x="4437" y="2295"/>
                  </a:lnTo>
                  <a:lnTo>
                    <a:pt x="4422" y="2388"/>
                  </a:lnTo>
                  <a:lnTo>
                    <a:pt x="4387" y="2474"/>
                  </a:lnTo>
                  <a:lnTo>
                    <a:pt x="4337" y="2559"/>
                  </a:lnTo>
                  <a:lnTo>
                    <a:pt x="4269" y="2642"/>
                  </a:lnTo>
                  <a:lnTo>
                    <a:pt x="4187" y="2717"/>
                  </a:lnTo>
                  <a:lnTo>
                    <a:pt x="4087" y="2788"/>
                  </a:lnTo>
                  <a:lnTo>
                    <a:pt x="3976" y="2852"/>
                  </a:lnTo>
                  <a:lnTo>
                    <a:pt x="4016" y="2977"/>
                  </a:lnTo>
                  <a:lnTo>
                    <a:pt x="4037" y="3095"/>
                  </a:lnTo>
                  <a:lnTo>
                    <a:pt x="4048" y="3209"/>
                  </a:lnTo>
                  <a:lnTo>
                    <a:pt x="4041" y="3313"/>
                  </a:lnTo>
                  <a:lnTo>
                    <a:pt x="4023" y="3409"/>
                  </a:lnTo>
                  <a:lnTo>
                    <a:pt x="3987" y="3495"/>
                  </a:lnTo>
                  <a:lnTo>
                    <a:pt x="3937" y="3573"/>
                  </a:lnTo>
                  <a:lnTo>
                    <a:pt x="3869" y="3641"/>
                  </a:lnTo>
                  <a:lnTo>
                    <a:pt x="3791" y="3691"/>
                  </a:lnTo>
                  <a:lnTo>
                    <a:pt x="3702" y="3730"/>
                  </a:lnTo>
                  <a:lnTo>
                    <a:pt x="3598" y="3755"/>
                  </a:lnTo>
                  <a:lnTo>
                    <a:pt x="3487" y="3770"/>
                  </a:lnTo>
                  <a:lnTo>
                    <a:pt x="3366" y="3766"/>
                  </a:lnTo>
                  <a:lnTo>
                    <a:pt x="3234" y="3755"/>
                  </a:lnTo>
                  <a:lnTo>
                    <a:pt x="3191" y="3877"/>
                  </a:lnTo>
                  <a:lnTo>
                    <a:pt x="3141" y="3987"/>
                  </a:lnTo>
                  <a:lnTo>
                    <a:pt x="3084" y="4084"/>
                  </a:lnTo>
                  <a:lnTo>
                    <a:pt x="3020" y="4166"/>
                  </a:lnTo>
                  <a:lnTo>
                    <a:pt x="2945" y="4234"/>
                  </a:lnTo>
                  <a:lnTo>
                    <a:pt x="2866" y="4284"/>
                  </a:lnTo>
                  <a:lnTo>
                    <a:pt x="2777" y="4316"/>
                  </a:lnTo>
                  <a:lnTo>
                    <a:pt x="2684" y="4330"/>
                  </a:lnTo>
                  <a:lnTo>
                    <a:pt x="2592" y="4323"/>
                  </a:lnTo>
                  <a:lnTo>
                    <a:pt x="2495" y="4302"/>
                  </a:lnTo>
                  <a:lnTo>
                    <a:pt x="2399" y="4262"/>
                  </a:lnTo>
                  <a:lnTo>
                    <a:pt x="2302" y="4205"/>
                  </a:lnTo>
                  <a:lnTo>
                    <a:pt x="2203" y="4134"/>
                  </a:lnTo>
                  <a:lnTo>
                    <a:pt x="2106" y="4048"/>
                  </a:lnTo>
                  <a:lnTo>
                    <a:pt x="1999" y="4123"/>
                  </a:lnTo>
                  <a:lnTo>
                    <a:pt x="1896" y="4180"/>
                  </a:lnTo>
                  <a:lnTo>
                    <a:pt x="1789" y="4227"/>
                  </a:lnTo>
                  <a:lnTo>
                    <a:pt x="1689" y="4252"/>
                  </a:lnTo>
                  <a:lnTo>
                    <a:pt x="1592" y="4266"/>
                  </a:lnTo>
                  <a:lnTo>
                    <a:pt x="1496" y="4259"/>
                  </a:lnTo>
                  <a:lnTo>
                    <a:pt x="1407" y="4234"/>
                  </a:lnTo>
                  <a:lnTo>
                    <a:pt x="1325" y="4191"/>
                  </a:lnTo>
                  <a:lnTo>
                    <a:pt x="1250" y="4134"/>
                  </a:lnTo>
                  <a:lnTo>
                    <a:pt x="1185" y="4059"/>
                  </a:lnTo>
                  <a:lnTo>
                    <a:pt x="1132" y="3970"/>
                  </a:lnTo>
                  <a:lnTo>
                    <a:pt x="1085" y="3866"/>
                  </a:lnTo>
                  <a:lnTo>
                    <a:pt x="1050" y="3752"/>
                  </a:lnTo>
                  <a:lnTo>
                    <a:pt x="1021" y="3623"/>
                  </a:lnTo>
                  <a:lnTo>
                    <a:pt x="893" y="3620"/>
                  </a:lnTo>
                  <a:lnTo>
                    <a:pt x="771" y="3605"/>
                  </a:lnTo>
                  <a:lnTo>
                    <a:pt x="661" y="3580"/>
                  </a:lnTo>
                  <a:lnTo>
                    <a:pt x="564" y="3545"/>
                  </a:lnTo>
                  <a:lnTo>
                    <a:pt x="479" y="3495"/>
                  </a:lnTo>
                  <a:lnTo>
                    <a:pt x="404" y="3434"/>
                  </a:lnTo>
                  <a:lnTo>
                    <a:pt x="347" y="3363"/>
                  </a:lnTo>
                  <a:lnTo>
                    <a:pt x="304" y="3281"/>
                  </a:lnTo>
                  <a:lnTo>
                    <a:pt x="279" y="3188"/>
                  </a:lnTo>
                  <a:lnTo>
                    <a:pt x="272" y="3088"/>
                  </a:lnTo>
                  <a:lnTo>
                    <a:pt x="279" y="2984"/>
                  </a:lnTo>
                  <a:lnTo>
                    <a:pt x="304" y="2874"/>
                  </a:lnTo>
                  <a:lnTo>
                    <a:pt x="339" y="2759"/>
                  </a:lnTo>
                  <a:lnTo>
                    <a:pt x="393" y="2638"/>
                  </a:lnTo>
                  <a:lnTo>
                    <a:pt x="272" y="2545"/>
                  </a:lnTo>
                  <a:lnTo>
                    <a:pt x="172" y="2449"/>
                  </a:lnTo>
                  <a:lnTo>
                    <a:pt x="93" y="2349"/>
                  </a:lnTo>
                  <a:lnTo>
                    <a:pt x="40" y="2245"/>
                  </a:lnTo>
                  <a:lnTo>
                    <a:pt x="8" y="2138"/>
                  </a:lnTo>
                  <a:lnTo>
                    <a:pt x="0" y="2031"/>
                  </a:lnTo>
                  <a:lnTo>
                    <a:pt x="15" y="1938"/>
                  </a:lnTo>
                  <a:lnTo>
                    <a:pt x="50" y="1853"/>
                  </a:lnTo>
                  <a:lnTo>
                    <a:pt x="100" y="1767"/>
                  </a:lnTo>
                  <a:lnTo>
                    <a:pt x="168" y="1685"/>
                  </a:lnTo>
                  <a:lnTo>
                    <a:pt x="250" y="1610"/>
                  </a:lnTo>
                  <a:lnTo>
                    <a:pt x="350" y="1538"/>
                  </a:lnTo>
                  <a:lnTo>
                    <a:pt x="461" y="1474"/>
                  </a:lnTo>
                  <a:lnTo>
                    <a:pt x="422" y="1349"/>
                  </a:lnTo>
                  <a:lnTo>
                    <a:pt x="400" y="1231"/>
                  </a:lnTo>
                  <a:lnTo>
                    <a:pt x="389" y="1117"/>
                  </a:lnTo>
                  <a:lnTo>
                    <a:pt x="397" y="1014"/>
                  </a:lnTo>
                  <a:lnTo>
                    <a:pt x="414" y="917"/>
                  </a:lnTo>
                  <a:lnTo>
                    <a:pt x="450" y="832"/>
                  </a:lnTo>
                  <a:lnTo>
                    <a:pt x="500" y="753"/>
                  </a:lnTo>
                  <a:lnTo>
                    <a:pt x="568" y="689"/>
                  </a:lnTo>
                  <a:lnTo>
                    <a:pt x="646" y="635"/>
                  </a:lnTo>
                  <a:lnTo>
                    <a:pt x="736" y="596"/>
                  </a:lnTo>
                  <a:lnTo>
                    <a:pt x="839" y="571"/>
                  </a:lnTo>
                  <a:lnTo>
                    <a:pt x="950" y="560"/>
                  </a:lnTo>
                  <a:lnTo>
                    <a:pt x="1071" y="560"/>
                  </a:lnTo>
                  <a:lnTo>
                    <a:pt x="1203" y="575"/>
                  </a:lnTo>
                  <a:lnTo>
                    <a:pt x="1246" y="450"/>
                  </a:lnTo>
                  <a:lnTo>
                    <a:pt x="1296" y="339"/>
                  </a:lnTo>
                  <a:lnTo>
                    <a:pt x="1353" y="243"/>
                  </a:lnTo>
                  <a:lnTo>
                    <a:pt x="1417" y="161"/>
                  </a:lnTo>
                  <a:lnTo>
                    <a:pt x="1489" y="96"/>
                  </a:lnTo>
                  <a:lnTo>
                    <a:pt x="1571" y="46"/>
                  </a:lnTo>
                  <a:lnTo>
                    <a:pt x="1656" y="14"/>
                  </a:lnTo>
                  <a:lnTo>
                    <a:pt x="1749" y="0"/>
                  </a:lnTo>
                  <a:close/>
                </a:path>
              </a:pathLst>
            </a:custGeom>
            <a:solidFill>
              <a:schemeClr val="bg1"/>
            </a:solidFill>
            <a:ln w="9525" cap="flat" cmpd="sng" algn="ctr">
              <a:noFill/>
              <a:prstDash val="solid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endParaRPr>
            </a:p>
          </p:txBody>
        </p:sp>
      </p:grpSp>
      <p:sp>
        <p:nvSpPr>
          <p:cNvPr id="11" name="矩形 10"/>
          <p:cNvSpPr/>
          <p:nvPr/>
        </p:nvSpPr>
        <p:spPr>
          <a:xfrm>
            <a:off x="5868144" y="2506500"/>
            <a:ext cx="2808312" cy="1631179"/>
          </a:xfrm>
          <a:prstGeom prst="rect">
            <a:avLst/>
          </a:prstGeom>
          <a:noFill/>
        </p:spPr>
        <p:txBody>
          <a:bodyPr wrap="square" lIns="91405" tIns="45702" rIns="91405" bIns="45702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kern="0" dirty="0" smtClean="0">
                <a:solidFill>
                  <a:schemeClr val="bg2">
                    <a:lumMod val="10000"/>
                  </a:schemeClr>
                </a:solidFill>
                <a:latin typeface="+mn-ea"/>
                <a:cs typeface="+mn-ea"/>
              </a:rPr>
              <a:t>时间：</a:t>
            </a:r>
            <a:r>
              <a:rPr lang="en-US" altLang="zh-CN" b="1" kern="0" dirty="0" smtClean="0">
                <a:solidFill>
                  <a:srgbClr val="FF0D7A"/>
                </a:solidFill>
                <a:latin typeface="+mn-ea"/>
                <a:cs typeface="+mn-ea"/>
              </a:rPr>
              <a:t>10</a:t>
            </a:r>
            <a:r>
              <a:rPr lang="zh-CN" altLang="en-US" b="1" kern="0" dirty="0" smtClean="0">
                <a:solidFill>
                  <a:srgbClr val="FF0D7A"/>
                </a:solidFill>
                <a:latin typeface="+mn-ea"/>
                <a:cs typeface="+mn-ea"/>
              </a:rPr>
              <a:t>月</a:t>
            </a:r>
            <a:r>
              <a:rPr lang="en-US" altLang="zh-CN" b="1" kern="0" dirty="0" smtClean="0">
                <a:solidFill>
                  <a:srgbClr val="FF0D7A"/>
                </a:solidFill>
                <a:latin typeface="+mn-ea"/>
                <a:cs typeface="+mn-ea"/>
              </a:rPr>
              <a:t>22</a:t>
            </a:r>
            <a:r>
              <a:rPr lang="zh-CN" altLang="en-US" b="1" kern="0" dirty="0" smtClean="0">
                <a:solidFill>
                  <a:srgbClr val="FF0D7A"/>
                </a:solidFill>
                <a:latin typeface="+mn-ea"/>
                <a:cs typeface="+mn-ea"/>
              </a:rPr>
              <a:t>日 星期天</a:t>
            </a:r>
            <a:endParaRPr lang="en-US" altLang="zh-CN" b="1" kern="0" dirty="0" smtClean="0">
              <a:solidFill>
                <a:srgbClr val="FF0D7A"/>
              </a:solidFill>
              <a:latin typeface="+mn-ea"/>
              <a:cs typeface="+mn-ea"/>
            </a:endParaRPr>
          </a:p>
          <a:p>
            <a:pPr>
              <a:lnSpc>
                <a:spcPct val="200000"/>
              </a:lnSpc>
            </a:pPr>
            <a:r>
              <a:rPr lang="zh-CN" altLang="en-US" kern="0" dirty="0" smtClean="0">
                <a:solidFill>
                  <a:schemeClr val="bg2">
                    <a:lumMod val="10000"/>
                  </a:schemeClr>
                </a:solidFill>
                <a:latin typeface="+mn-ea"/>
                <a:cs typeface="+mn-ea"/>
              </a:rPr>
              <a:t>地点：上海滨江森林公园</a:t>
            </a:r>
            <a:endParaRPr lang="en-US" altLang="zh-CN" kern="0" dirty="0" smtClean="0">
              <a:solidFill>
                <a:schemeClr val="bg2">
                  <a:lumMod val="10000"/>
                </a:schemeClr>
              </a:solidFill>
              <a:latin typeface="+mn-ea"/>
              <a:cs typeface="+mn-ea"/>
            </a:endParaRPr>
          </a:p>
          <a:p>
            <a:pPr algn="ctr">
              <a:lnSpc>
                <a:spcPct val="200000"/>
              </a:lnSpc>
            </a:pPr>
            <a:r>
              <a:rPr lang="zh-CN" altLang="en-US" sz="1400" dirty="0" smtClean="0"/>
              <a:t>（</a:t>
            </a:r>
            <a:r>
              <a:rPr lang="zh-CN" altLang="en-US" sz="1400" dirty="0"/>
              <a:t>上海浦东高桥镇凌桥高沙滩</a:t>
            </a:r>
            <a:r>
              <a:rPr lang="en-US" altLang="zh-CN" sz="1400" dirty="0"/>
              <a:t>3</a:t>
            </a:r>
            <a:r>
              <a:rPr lang="zh-CN" altLang="en-US" sz="1400" dirty="0"/>
              <a:t>号</a:t>
            </a:r>
            <a:r>
              <a:rPr lang="zh-CN" altLang="en-US" sz="1400" dirty="0" smtClean="0"/>
              <a:t>）</a:t>
            </a:r>
            <a:endParaRPr lang="zh-CN" altLang="en-US" sz="1400" kern="0" dirty="0">
              <a:latin typeface="+mn-ea"/>
              <a:cs typeface="+mn-e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131903" y="2067694"/>
            <a:ext cx="22565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 smtClean="0">
                <a:solidFill>
                  <a:schemeClr val="accent6"/>
                </a:solidFill>
              </a:rPr>
              <a:t>时间</a:t>
            </a:r>
            <a:r>
              <a:rPr lang="en-US" altLang="zh-CN" b="1" dirty="0" smtClean="0">
                <a:solidFill>
                  <a:schemeClr val="accent6"/>
                </a:solidFill>
              </a:rPr>
              <a:t>+</a:t>
            </a:r>
            <a:r>
              <a:rPr lang="zh-CN" altLang="en-US" b="1" dirty="0" smtClean="0">
                <a:solidFill>
                  <a:schemeClr val="accent6"/>
                </a:solidFill>
              </a:rPr>
              <a:t>地点</a:t>
            </a:r>
            <a:endParaRPr lang="zh-CN" altLang="en-US" b="1" dirty="0">
              <a:solidFill>
                <a:schemeClr val="accent6"/>
              </a:solidFill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6131903" y="2437026"/>
            <a:ext cx="225652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2"/>
          <p:cNvSpPr>
            <a:spLocks/>
          </p:cNvSpPr>
          <p:nvPr/>
        </p:nvSpPr>
        <p:spPr bwMode="auto">
          <a:xfrm>
            <a:off x="35496" y="4904327"/>
            <a:ext cx="1366868" cy="1877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r>
              <a:rPr lang="en-US" altLang="zh-CN" sz="1200" dirty="0" smtClean="0">
                <a:ln w="11430"/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 </a:t>
            </a:r>
            <a:r>
              <a:rPr lang="zh-CN" altLang="en-US" sz="1200" dirty="0" smtClean="0">
                <a:ln w="11430"/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资产类型 </a:t>
            </a:r>
            <a:r>
              <a:rPr lang="en-US" altLang="zh-CN" sz="1200" dirty="0" smtClean="0">
                <a:ln w="11430"/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C </a:t>
            </a:r>
            <a:endParaRPr lang="zh-CN" altLang="en-US" sz="1200" dirty="0">
              <a:ln w="11430"/>
              <a:latin typeface="微软雅黑" pitchFamily="34" charset="-122"/>
              <a:ea typeface="微软雅黑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2446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 advClick="0" advTm="8000">
        <p:fade/>
      </p:transition>
    </mc:Choice>
    <mc:Fallback xmlns="">
      <p:transition spd="slow" advClick="0" advTm="8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4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6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3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1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3" grpId="0" animBg="1"/>
      <p:bldP spid="3" grpId="1" animBg="1"/>
      <p:bldP spid="11" grpId="0"/>
      <p:bldP spid="1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8309" r="63387" b="43217"/>
          <a:stretch/>
        </p:blipFill>
        <p:spPr>
          <a:xfrm>
            <a:off x="1074788" y="513034"/>
            <a:ext cx="6965700" cy="4117431"/>
          </a:xfrm>
          <a:prstGeom prst="rect">
            <a:avLst/>
          </a:prstGeom>
        </p:spPr>
      </p:pic>
      <p:grpSp>
        <p:nvGrpSpPr>
          <p:cNvPr id="11" name="组合 10"/>
          <p:cNvGrpSpPr/>
          <p:nvPr/>
        </p:nvGrpSpPr>
        <p:grpSpPr>
          <a:xfrm>
            <a:off x="5838922" y="3172007"/>
            <a:ext cx="603214" cy="280854"/>
            <a:chOff x="217691" y="6414967"/>
            <a:chExt cx="804180" cy="374559"/>
          </a:xfrm>
        </p:grpSpPr>
        <p:grpSp>
          <p:nvGrpSpPr>
            <p:cNvPr id="12" name="Group 4"/>
            <p:cNvGrpSpPr>
              <a:grpSpLocks noChangeAspect="1"/>
            </p:cNvGrpSpPr>
            <p:nvPr/>
          </p:nvGrpSpPr>
          <p:grpSpPr bwMode="auto">
            <a:xfrm>
              <a:off x="217691" y="6414967"/>
              <a:ext cx="443922" cy="374559"/>
              <a:chOff x="3746" y="2079"/>
              <a:chExt cx="192" cy="162"/>
            </a:xfrm>
            <a:solidFill>
              <a:srgbClr val="A5CB01"/>
            </a:solidFill>
          </p:grpSpPr>
          <p:sp>
            <p:nvSpPr>
              <p:cNvPr id="18" name="Freeform 5"/>
              <p:cNvSpPr>
                <a:spLocks/>
              </p:cNvSpPr>
              <p:nvPr/>
            </p:nvSpPr>
            <p:spPr bwMode="auto">
              <a:xfrm>
                <a:off x="3855" y="2108"/>
                <a:ext cx="83" cy="133"/>
              </a:xfrm>
              <a:custGeom>
                <a:avLst/>
                <a:gdLst>
                  <a:gd name="T0" fmla="*/ 8 w 34"/>
                  <a:gd name="T1" fmla="*/ 54 h 54"/>
                  <a:gd name="T2" fmla="*/ 23 w 34"/>
                  <a:gd name="T3" fmla="*/ 54 h 54"/>
                  <a:gd name="T4" fmla="*/ 34 w 34"/>
                  <a:gd name="T5" fmla="*/ 0 h 54"/>
                  <a:gd name="T6" fmla="*/ 8 w 34"/>
                  <a:gd name="T7" fmla="*/ 5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" h="54">
                    <a:moveTo>
                      <a:pt x="8" y="54"/>
                    </a:moveTo>
                    <a:cubicBezTo>
                      <a:pt x="23" y="54"/>
                      <a:pt x="23" y="54"/>
                      <a:pt x="23" y="54"/>
                    </a:cubicBezTo>
                    <a:cubicBezTo>
                      <a:pt x="15" y="34"/>
                      <a:pt x="34" y="0"/>
                      <a:pt x="34" y="0"/>
                    </a:cubicBezTo>
                    <a:cubicBezTo>
                      <a:pt x="0" y="23"/>
                      <a:pt x="8" y="54"/>
                      <a:pt x="8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" name="Freeform 6"/>
              <p:cNvSpPr>
                <a:spLocks/>
              </p:cNvSpPr>
              <p:nvPr/>
            </p:nvSpPr>
            <p:spPr bwMode="auto">
              <a:xfrm>
                <a:off x="3852" y="2089"/>
                <a:ext cx="86" cy="108"/>
              </a:xfrm>
              <a:custGeom>
                <a:avLst/>
                <a:gdLst>
                  <a:gd name="T0" fmla="*/ 35 w 35"/>
                  <a:gd name="T1" fmla="*/ 0 h 44"/>
                  <a:gd name="T2" fmla="*/ 0 w 35"/>
                  <a:gd name="T3" fmla="*/ 25 h 44"/>
                  <a:gd name="T4" fmla="*/ 5 w 35"/>
                  <a:gd name="T5" fmla="*/ 44 h 44"/>
                  <a:gd name="T6" fmla="*/ 35 w 35"/>
                  <a:gd name="T7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5" h="44">
                    <a:moveTo>
                      <a:pt x="35" y="0"/>
                    </a:moveTo>
                    <a:cubicBezTo>
                      <a:pt x="7" y="10"/>
                      <a:pt x="0" y="25"/>
                      <a:pt x="0" y="25"/>
                    </a:cubicBezTo>
                    <a:cubicBezTo>
                      <a:pt x="0" y="25"/>
                      <a:pt x="7" y="39"/>
                      <a:pt x="5" y="44"/>
                    </a:cubicBezTo>
                    <a:cubicBezTo>
                      <a:pt x="13" y="14"/>
                      <a:pt x="35" y="0"/>
                      <a:pt x="3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" name="Freeform 7"/>
              <p:cNvSpPr>
                <a:spLocks/>
              </p:cNvSpPr>
              <p:nvPr/>
            </p:nvSpPr>
            <p:spPr bwMode="auto">
              <a:xfrm>
                <a:off x="3746" y="2104"/>
                <a:ext cx="84" cy="132"/>
              </a:xfrm>
              <a:custGeom>
                <a:avLst/>
                <a:gdLst>
                  <a:gd name="T0" fmla="*/ 0 w 34"/>
                  <a:gd name="T1" fmla="*/ 0 h 54"/>
                  <a:gd name="T2" fmla="*/ 11 w 34"/>
                  <a:gd name="T3" fmla="*/ 54 h 54"/>
                  <a:gd name="T4" fmla="*/ 26 w 34"/>
                  <a:gd name="T5" fmla="*/ 54 h 54"/>
                  <a:gd name="T6" fmla="*/ 0 w 34"/>
                  <a:gd name="T7" fmla="*/ 0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" h="54">
                    <a:moveTo>
                      <a:pt x="0" y="0"/>
                    </a:moveTo>
                    <a:cubicBezTo>
                      <a:pt x="0" y="0"/>
                      <a:pt x="19" y="35"/>
                      <a:pt x="11" y="54"/>
                    </a:cubicBezTo>
                    <a:cubicBezTo>
                      <a:pt x="26" y="54"/>
                      <a:pt x="26" y="54"/>
                      <a:pt x="26" y="54"/>
                    </a:cubicBezTo>
                    <a:cubicBezTo>
                      <a:pt x="26" y="54"/>
                      <a:pt x="34" y="23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" name="Freeform 8"/>
              <p:cNvSpPr>
                <a:spLocks/>
              </p:cNvSpPr>
              <p:nvPr/>
            </p:nvSpPr>
            <p:spPr bwMode="auto">
              <a:xfrm>
                <a:off x="3778" y="2079"/>
                <a:ext cx="106" cy="160"/>
              </a:xfrm>
              <a:custGeom>
                <a:avLst/>
                <a:gdLst>
                  <a:gd name="T0" fmla="*/ 0 w 43"/>
                  <a:gd name="T1" fmla="*/ 0 h 65"/>
                  <a:gd name="T2" fmla="*/ 15 w 43"/>
                  <a:gd name="T3" fmla="*/ 65 h 65"/>
                  <a:gd name="T4" fmla="*/ 32 w 43"/>
                  <a:gd name="T5" fmla="*/ 65 h 65"/>
                  <a:gd name="T6" fmla="*/ 0 w 43"/>
                  <a:gd name="T7" fmla="*/ 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3" h="65">
                    <a:moveTo>
                      <a:pt x="0" y="0"/>
                    </a:moveTo>
                    <a:cubicBezTo>
                      <a:pt x="0" y="0"/>
                      <a:pt x="24" y="41"/>
                      <a:pt x="15" y="65"/>
                    </a:cubicBezTo>
                    <a:cubicBezTo>
                      <a:pt x="32" y="65"/>
                      <a:pt x="32" y="65"/>
                      <a:pt x="32" y="65"/>
                    </a:cubicBezTo>
                    <a:cubicBezTo>
                      <a:pt x="32" y="65"/>
                      <a:pt x="43" y="27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13" name="Group 4"/>
            <p:cNvGrpSpPr>
              <a:grpSpLocks noChangeAspect="1"/>
            </p:cNvGrpSpPr>
            <p:nvPr/>
          </p:nvGrpSpPr>
          <p:grpSpPr bwMode="auto">
            <a:xfrm>
              <a:off x="657417" y="6421203"/>
              <a:ext cx="364454" cy="307508"/>
              <a:chOff x="3746" y="2079"/>
              <a:chExt cx="192" cy="162"/>
            </a:xfrm>
            <a:solidFill>
              <a:srgbClr val="A5CB01"/>
            </a:solidFill>
          </p:grpSpPr>
          <p:sp>
            <p:nvSpPr>
              <p:cNvPr id="14" name="Freeform 5"/>
              <p:cNvSpPr>
                <a:spLocks/>
              </p:cNvSpPr>
              <p:nvPr/>
            </p:nvSpPr>
            <p:spPr bwMode="auto">
              <a:xfrm>
                <a:off x="3855" y="2108"/>
                <a:ext cx="83" cy="133"/>
              </a:xfrm>
              <a:custGeom>
                <a:avLst/>
                <a:gdLst>
                  <a:gd name="T0" fmla="*/ 8 w 34"/>
                  <a:gd name="T1" fmla="*/ 54 h 54"/>
                  <a:gd name="T2" fmla="*/ 23 w 34"/>
                  <a:gd name="T3" fmla="*/ 54 h 54"/>
                  <a:gd name="T4" fmla="*/ 34 w 34"/>
                  <a:gd name="T5" fmla="*/ 0 h 54"/>
                  <a:gd name="T6" fmla="*/ 8 w 34"/>
                  <a:gd name="T7" fmla="*/ 5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" h="54">
                    <a:moveTo>
                      <a:pt x="8" y="54"/>
                    </a:moveTo>
                    <a:cubicBezTo>
                      <a:pt x="23" y="54"/>
                      <a:pt x="23" y="54"/>
                      <a:pt x="23" y="54"/>
                    </a:cubicBezTo>
                    <a:cubicBezTo>
                      <a:pt x="15" y="34"/>
                      <a:pt x="34" y="0"/>
                      <a:pt x="34" y="0"/>
                    </a:cubicBezTo>
                    <a:cubicBezTo>
                      <a:pt x="0" y="23"/>
                      <a:pt x="8" y="54"/>
                      <a:pt x="8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" name="Freeform 6"/>
              <p:cNvSpPr>
                <a:spLocks/>
              </p:cNvSpPr>
              <p:nvPr/>
            </p:nvSpPr>
            <p:spPr bwMode="auto">
              <a:xfrm>
                <a:off x="3852" y="2089"/>
                <a:ext cx="86" cy="108"/>
              </a:xfrm>
              <a:custGeom>
                <a:avLst/>
                <a:gdLst>
                  <a:gd name="T0" fmla="*/ 35 w 35"/>
                  <a:gd name="T1" fmla="*/ 0 h 44"/>
                  <a:gd name="T2" fmla="*/ 0 w 35"/>
                  <a:gd name="T3" fmla="*/ 25 h 44"/>
                  <a:gd name="T4" fmla="*/ 5 w 35"/>
                  <a:gd name="T5" fmla="*/ 44 h 44"/>
                  <a:gd name="T6" fmla="*/ 35 w 35"/>
                  <a:gd name="T7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5" h="44">
                    <a:moveTo>
                      <a:pt x="35" y="0"/>
                    </a:moveTo>
                    <a:cubicBezTo>
                      <a:pt x="7" y="10"/>
                      <a:pt x="0" y="25"/>
                      <a:pt x="0" y="25"/>
                    </a:cubicBezTo>
                    <a:cubicBezTo>
                      <a:pt x="0" y="25"/>
                      <a:pt x="7" y="39"/>
                      <a:pt x="5" y="44"/>
                    </a:cubicBezTo>
                    <a:cubicBezTo>
                      <a:pt x="13" y="14"/>
                      <a:pt x="35" y="0"/>
                      <a:pt x="3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" name="Freeform 7"/>
              <p:cNvSpPr>
                <a:spLocks/>
              </p:cNvSpPr>
              <p:nvPr/>
            </p:nvSpPr>
            <p:spPr bwMode="auto">
              <a:xfrm>
                <a:off x="3746" y="2104"/>
                <a:ext cx="84" cy="132"/>
              </a:xfrm>
              <a:custGeom>
                <a:avLst/>
                <a:gdLst>
                  <a:gd name="T0" fmla="*/ 0 w 34"/>
                  <a:gd name="T1" fmla="*/ 0 h 54"/>
                  <a:gd name="T2" fmla="*/ 11 w 34"/>
                  <a:gd name="T3" fmla="*/ 54 h 54"/>
                  <a:gd name="T4" fmla="*/ 26 w 34"/>
                  <a:gd name="T5" fmla="*/ 54 h 54"/>
                  <a:gd name="T6" fmla="*/ 0 w 34"/>
                  <a:gd name="T7" fmla="*/ 0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" h="54">
                    <a:moveTo>
                      <a:pt x="0" y="0"/>
                    </a:moveTo>
                    <a:cubicBezTo>
                      <a:pt x="0" y="0"/>
                      <a:pt x="19" y="35"/>
                      <a:pt x="11" y="54"/>
                    </a:cubicBezTo>
                    <a:cubicBezTo>
                      <a:pt x="26" y="54"/>
                      <a:pt x="26" y="54"/>
                      <a:pt x="26" y="54"/>
                    </a:cubicBezTo>
                    <a:cubicBezTo>
                      <a:pt x="26" y="54"/>
                      <a:pt x="34" y="23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" name="Freeform 8"/>
              <p:cNvSpPr>
                <a:spLocks/>
              </p:cNvSpPr>
              <p:nvPr/>
            </p:nvSpPr>
            <p:spPr bwMode="auto">
              <a:xfrm>
                <a:off x="3778" y="2079"/>
                <a:ext cx="106" cy="160"/>
              </a:xfrm>
              <a:custGeom>
                <a:avLst/>
                <a:gdLst>
                  <a:gd name="T0" fmla="*/ 0 w 43"/>
                  <a:gd name="T1" fmla="*/ 0 h 65"/>
                  <a:gd name="T2" fmla="*/ 15 w 43"/>
                  <a:gd name="T3" fmla="*/ 65 h 65"/>
                  <a:gd name="T4" fmla="*/ 32 w 43"/>
                  <a:gd name="T5" fmla="*/ 65 h 65"/>
                  <a:gd name="T6" fmla="*/ 0 w 43"/>
                  <a:gd name="T7" fmla="*/ 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3" h="65">
                    <a:moveTo>
                      <a:pt x="0" y="0"/>
                    </a:moveTo>
                    <a:cubicBezTo>
                      <a:pt x="0" y="0"/>
                      <a:pt x="24" y="41"/>
                      <a:pt x="15" y="65"/>
                    </a:cubicBezTo>
                    <a:cubicBezTo>
                      <a:pt x="32" y="65"/>
                      <a:pt x="32" y="65"/>
                      <a:pt x="32" y="65"/>
                    </a:cubicBezTo>
                    <a:cubicBezTo>
                      <a:pt x="32" y="65"/>
                      <a:pt x="43" y="27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22" name="矩形 21"/>
          <p:cNvSpPr/>
          <p:nvPr/>
        </p:nvSpPr>
        <p:spPr>
          <a:xfrm>
            <a:off x="2053884" y="2405204"/>
            <a:ext cx="5326428" cy="746348"/>
          </a:xfrm>
          <a:prstGeom prst="rect">
            <a:avLst/>
          </a:prstGeom>
          <a:noFill/>
        </p:spPr>
        <p:txBody>
          <a:bodyPr wrap="square" lIns="68571" tIns="34285" rIns="68571" bIns="34285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 defTabSz="685800"/>
            <a:r>
              <a:rPr lang="zh-CN" altLang="en-US" sz="4400" b="1" spc="38" dirty="0" smtClean="0">
                <a:ln w="11430"/>
                <a:solidFill>
                  <a:schemeClr val="accent5">
                    <a:lumMod val="50000"/>
                  </a:schemeClr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汉仪小麦体简" pitchFamily="18" charset="-122"/>
                <a:ea typeface="汉仪小麦体简" pitchFamily="18" charset="-122"/>
              </a:rPr>
              <a:t>活动内容介绍</a:t>
            </a:r>
            <a:endParaRPr lang="zh-CN" altLang="en-US" sz="4400" b="1" spc="38" dirty="0">
              <a:ln w="11430"/>
              <a:solidFill>
                <a:schemeClr val="accent5">
                  <a:lumMod val="50000"/>
                </a:schemeClr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汉仪小麦体简" pitchFamily="18" charset="-122"/>
              <a:ea typeface="汉仪小麦体简" pitchFamily="18" charset="-122"/>
            </a:endParaRPr>
          </a:p>
        </p:txBody>
      </p:sp>
      <p:pic>
        <p:nvPicPr>
          <p:cNvPr id="75" name="图片 74"/>
          <p:cNvPicPr>
            <a:picLocks noChangeAspect="1"/>
          </p:cNvPicPr>
          <p:nvPr/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23877" r="26655"/>
          <a:stretch/>
        </p:blipFill>
        <p:spPr>
          <a:xfrm>
            <a:off x="0" y="2529173"/>
            <a:ext cx="1388031" cy="2805891"/>
          </a:xfrm>
          <a:prstGeom prst="rect">
            <a:avLst/>
          </a:prstGeom>
        </p:spPr>
      </p:pic>
      <p:pic>
        <p:nvPicPr>
          <p:cNvPr id="76" name="图片 75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7466"/>
          <a:stretch/>
        </p:blipFill>
        <p:spPr>
          <a:xfrm>
            <a:off x="6442136" y="3533665"/>
            <a:ext cx="2977889" cy="159815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77" name="心形 76"/>
          <p:cNvSpPr/>
          <p:nvPr/>
        </p:nvSpPr>
        <p:spPr>
          <a:xfrm>
            <a:off x="1489247" y="843558"/>
            <a:ext cx="1008112" cy="754069"/>
          </a:xfrm>
          <a:prstGeom prst="hear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 smtClean="0"/>
              <a:t>2</a:t>
            </a:r>
            <a:endParaRPr lang="zh-CN" altLang="en-US" sz="2400" b="1" dirty="0"/>
          </a:p>
        </p:txBody>
      </p:sp>
      <p:sp>
        <p:nvSpPr>
          <p:cNvPr id="24" name="Rectangle 2"/>
          <p:cNvSpPr>
            <a:spLocks/>
          </p:cNvSpPr>
          <p:nvPr/>
        </p:nvSpPr>
        <p:spPr bwMode="auto">
          <a:xfrm>
            <a:off x="35496" y="4948014"/>
            <a:ext cx="1366868" cy="1877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r>
              <a:rPr lang="en-US" altLang="zh-CN" sz="1200" dirty="0" smtClean="0">
                <a:ln w="11430"/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 </a:t>
            </a:r>
            <a:r>
              <a:rPr lang="zh-CN" altLang="en-US" sz="1200" dirty="0" smtClean="0">
                <a:ln w="11430"/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资产类型 </a:t>
            </a:r>
            <a:r>
              <a:rPr lang="en-US" altLang="zh-CN" sz="1200" dirty="0" smtClean="0">
                <a:ln w="11430"/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C </a:t>
            </a:r>
            <a:endParaRPr lang="zh-CN" altLang="en-US" sz="1200" dirty="0">
              <a:ln w="11430"/>
              <a:latin typeface="微软雅黑" pitchFamily="34" charset="-122"/>
              <a:ea typeface="微软雅黑" pitchFamily="34" charset="-122"/>
              <a:cs typeface="Arial" panose="020B0604020202020204" pitchFamily="34" charset="0"/>
            </a:endParaRPr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50000"/>
          <a:stretch/>
        </p:blipFill>
        <p:spPr>
          <a:xfrm>
            <a:off x="8172400" y="51470"/>
            <a:ext cx="935990" cy="719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602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3000">
        <p14:prism dir="u"/>
      </p:transition>
    </mc:Choice>
    <mc:Fallback xmlns=""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3" dur="1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7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3888" y="1312164"/>
            <a:ext cx="4392488" cy="67876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473" t="8552" r="6897" b="16783"/>
          <a:stretch/>
        </p:blipFill>
        <p:spPr>
          <a:xfrm>
            <a:off x="5869632" y="2355726"/>
            <a:ext cx="3024336" cy="263707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5" name="矩形 4"/>
          <p:cNvSpPr/>
          <p:nvPr/>
        </p:nvSpPr>
        <p:spPr>
          <a:xfrm>
            <a:off x="683568" y="2067694"/>
            <a:ext cx="4402808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zh-CN" sz="1600" dirty="0" smtClean="0">
                <a:latin typeface="方正正黑简体" pitchFamily="2" charset="-122"/>
                <a:ea typeface="方正正黑简体" pitchFamily="2" charset="-122"/>
              </a:rPr>
              <a:t>08:30-09:00   </a:t>
            </a:r>
            <a:r>
              <a:rPr lang="zh-CN" altLang="en-US" sz="1600" dirty="0" smtClean="0">
                <a:latin typeface="方正正黑简体" pitchFamily="2" charset="-122"/>
                <a:ea typeface="方正正黑简体" pitchFamily="2" charset="-122"/>
              </a:rPr>
              <a:t>入园</a:t>
            </a:r>
            <a:endParaRPr lang="en-US" altLang="zh-CN" sz="1600" dirty="0" smtClean="0">
              <a:latin typeface="方正正黑简体" pitchFamily="2" charset="-122"/>
              <a:ea typeface="方正正黑简体" pitchFamily="2" charset="-122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zh-CN" sz="1600" b="1" dirty="0" smtClean="0">
                <a:solidFill>
                  <a:srgbClr val="FF0000"/>
                </a:solidFill>
                <a:latin typeface="方正正黑简体" pitchFamily="2" charset="-122"/>
                <a:ea typeface="方正正黑简体" pitchFamily="2" charset="-122"/>
              </a:rPr>
              <a:t>09:00-09:45   </a:t>
            </a:r>
            <a:r>
              <a:rPr lang="zh-CN" altLang="en-US" sz="1600" b="1" dirty="0" smtClean="0">
                <a:solidFill>
                  <a:srgbClr val="FF0000"/>
                </a:solidFill>
                <a:latin typeface="方正正黑简体" pitchFamily="2" charset="-122"/>
                <a:ea typeface="方正正黑简体" pitchFamily="2" charset="-122"/>
              </a:rPr>
              <a:t>开幕式</a:t>
            </a:r>
            <a:endParaRPr lang="en-US" altLang="zh-CN" sz="1600" b="1" dirty="0" smtClean="0">
              <a:solidFill>
                <a:srgbClr val="FF0000"/>
              </a:solidFill>
              <a:latin typeface="方正正黑简体" pitchFamily="2" charset="-122"/>
              <a:ea typeface="方正正黑简体" pitchFamily="2" charset="-122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zh-CN" sz="1600" dirty="0" smtClean="0">
                <a:latin typeface="方正正黑简体" pitchFamily="2" charset="-122"/>
                <a:ea typeface="方正正黑简体" pitchFamily="2" charset="-122"/>
              </a:rPr>
              <a:t>09:45-11:15   </a:t>
            </a:r>
            <a:r>
              <a:rPr lang="zh-CN" altLang="en-US" sz="1600" dirty="0" smtClean="0">
                <a:latin typeface="方正正黑简体" pitchFamily="2" charset="-122"/>
                <a:ea typeface="方正正黑简体" pitchFamily="2" charset="-122"/>
              </a:rPr>
              <a:t>欢乐嘉年华</a:t>
            </a:r>
            <a:r>
              <a:rPr lang="en-US" altLang="zh-CN" sz="1600" dirty="0" smtClean="0">
                <a:latin typeface="方正正黑简体" pitchFamily="2" charset="-122"/>
                <a:ea typeface="方正正黑简体" pitchFamily="2" charset="-122"/>
              </a:rPr>
              <a:t>·</a:t>
            </a:r>
            <a:r>
              <a:rPr lang="zh-CN" altLang="en-US" sz="1600" dirty="0" smtClean="0">
                <a:latin typeface="方正正黑简体" pitchFamily="2" charset="-122"/>
                <a:ea typeface="方正正黑简体" pitchFamily="2" charset="-122"/>
              </a:rPr>
              <a:t>上半场</a:t>
            </a:r>
            <a:endParaRPr lang="en-US" altLang="zh-CN" sz="1600" dirty="0" smtClean="0">
              <a:latin typeface="方正正黑简体" pitchFamily="2" charset="-122"/>
              <a:ea typeface="方正正黑简体" pitchFamily="2" charset="-122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zh-CN" sz="1600" b="1" dirty="0" smtClean="0">
                <a:solidFill>
                  <a:srgbClr val="FF0000"/>
                </a:solidFill>
                <a:latin typeface="方正正黑简体" pitchFamily="2" charset="-122"/>
                <a:ea typeface="方正正黑简体" pitchFamily="2" charset="-122"/>
              </a:rPr>
              <a:t>10:30-11:30   </a:t>
            </a:r>
            <a:r>
              <a:rPr lang="zh-CN" altLang="en-US" sz="1600" b="1" dirty="0" smtClean="0">
                <a:solidFill>
                  <a:srgbClr val="FF0000"/>
                </a:solidFill>
                <a:latin typeface="方正正黑简体" pitchFamily="2" charset="-122"/>
                <a:ea typeface="方正正黑简体" pitchFamily="2" charset="-122"/>
              </a:rPr>
              <a:t>击鼓培训</a:t>
            </a:r>
            <a:endParaRPr lang="en-US" altLang="zh-CN" sz="1600" b="1" dirty="0" smtClean="0">
              <a:solidFill>
                <a:srgbClr val="FF0000"/>
              </a:solidFill>
              <a:latin typeface="方正正黑简体" pitchFamily="2" charset="-122"/>
              <a:ea typeface="方正正黑简体" pitchFamily="2" charset="-122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zh-CN" sz="1600" b="1" dirty="0" smtClean="0">
                <a:solidFill>
                  <a:srgbClr val="FF0000"/>
                </a:solidFill>
                <a:latin typeface="方正正黑简体" pitchFamily="2" charset="-122"/>
                <a:ea typeface="方正正黑简体" pitchFamily="2" charset="-122"/>
              </a:rPr>
              <a:t>11:30-12:00   </a:t>
            </a:r>
            <a:r>
              <a:rPr lang="zh-CN" altLang="en-US" sz="1600" b="1" dirty="0" smtClean="0">
                <a:solidFill>
                  <a:srgbClr val="FF0000"/>
                </a:solidFill>
                <a:latin typeface="方正正黑简体" pitchFamily="2" charset="-122"/>
                <a:ea typeface="方正正黑简体" pitchFamily="2" charset="-122"/>
              </a:rPr>
              <a:t>闭幕式</a:t>
            </a:r>
            <a:endParaRPr lang="en-US" altLang="zh-CN" sz="1600" b="1" dirty="0" smtClean="0">
              <a:solidFill>
                <a:srgbClr val="FF0000"/>
              </a:solidFill>
              <a:latin typeface="方正正黑简体" pitchFamily="2" charset="-122"/>
              <a:ea typeface="方正正黑简体" pitchFamily="2" charset="-122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zh-CN" sz="1600" dirty="0" smtClean="0">
                <a:latin typeface="方正正黑简体" pitchFamily="2" charset="-122"/>
                <a:ea typeface="方正正黑简体" pitchFamily="2" charset="-122"/>
              </a:rPr>
              <a:t>12:00-15:00   </a:t>
            </a:r>
            <a:r>
              <a:rPr lang="zh-CN" altLang="en-US" sz="1600" dirty="0" smtClean="0">
                <a:latin typeface="方正正黑简体" pitchFamily="2" charset="-122"/>
                <a:ea typeface="方正正黑简体" pitchFamily="2" charset="-122"/>
              </a:rPr>
              <a:t>欢乐嘉年华</a:t>
            </a:r>
            <a:r>
              <a:rPr lang="en-US" altLang="zh-CN" sz="1600" dirty="0" smtClean="0">
                <a:latin typeface="方正正黑简体" pitchFamily="2" charset="-122"/>
                <a:ea typeface="方正正黑简体" pitchFamily="2" charset="-122"/>
              </a:rPr>
              <a:t>·</a:t>
            </a:r>
            <a:r>
              <a:rPr lang="zh-CN" altLang="en-US" sz="1600" dirty="0" smtClean="0">
                <a:latin typeface="方正正黑简体" pitchFamily="2" charset="-122"/>
                <a:ea typeface="方正正黑简体" pitchFamily="2" charset="-122"/>
              </a:rPr>
              <a:t>下半场</a:t>
            </a:r>
            <a:endParaRPr lang="en-US" altLang="zh-CN" sz="1600" dirty="0" smtClean="0">
              <a:latin typeface="方正正黑简体" pitchFamily="2" charset="-122"/>
              <a:ea typeface="方正正黑简体" pitchFamily="2" charset="-122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zh-CN" sz="1600" dirty="0" smtClean="0">
                <a:latin typeface="方正正黑简体" pitchFamily="2" charset="-122"/>
                <a:ea typeface="方正正黑简体" pitchFamily="2" charset="-122"/>
              </a:rPr>
              <a:t>15:30         </a:t>
            </a:r>
            <a:r>
              <a:rPr lang="zh-CN" altLang="en-US" sz="1600" dirty="0">
                <a:latin typeface="方正正黑简体" pitchFamily="2" charset="-122"/>
                <a:ea typeface="方正正黑简体" pitchFamily="2" charset="-122"/>
              </a:rPr>
              <a:t>发车</a:t>
            </a:r>
            <a:endParaRPr lang="en-US" altLang="zh-CN" sz="1600" dirty="0" smtClean="0">
              <a:latin typeface="方正正黑简体" pitchFamily="2" charset="-122"/>
              <a:ea typeface="方正正黑简体" pitchFamily="2" charset="-122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5689612" y="1143871"/>
            <a:ext cx="360040" cy="360040"/>
          </a:xfrm>
          <a:prstGeom prst="ellipse">
            <a:avLst/>
          </a:prstGeom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6300192" y="1816537"/>
            <a:ext cx="180020" cy="180020"/>
          </a:xfrm>
          <a:prstGeom prst="ellipse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6955246" y="2175706"/>
            <a:ext cx="288000" cy="288000"/>
          </a:xfrm>
          <a:prstGeom prst="ellipse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8098432" y="1995686"/>
            <a:ext cx="360040" cy="360040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8016383" y="1188232"/>
            <a:ext cx="300033" cy="300033"/>
          </a:xfrm>
          <a:prstGeom prst="ellipse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6863242" y="828192"/>
            <a:ext cx="360040" cy="360040"/>
          </a:xfrm>
          <a:prstGeom prst="ellipse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6640042" y="1507774"/>
            <a:ext cx="1441420" cy="4616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zh-CN" altLang="en-US" sz="2400" b="1" spc="50" dirty="0" smtClean="0">
                <a:ln w="11430"/>
                <a:solidFill>
                  <a:schemeClr val="accent6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活动内容</a:t>
            </a:r>
            <a:endParaRPr lang="zh-CN" altLang="en-US" sz="2400" b="1" spc="50" dirty="0">
              <a:ln w="11430"/>
              <a:solidFill>
                <a:schemeClr val="accent6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14" name="Rectangle 2"/>
          <p:cNvSpPr>
            <a:spLocks/>
          </p:cNvSpPr>
          <p:nvPr/>
        </p:nvSpPr>
        <p:spPr bwMode="auto">
          <a:xfrm>
            <a:off x="35496" y="4904327"/>
            <a:ext cx="1366868" cy="1877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r>
              <a:rPr lang="en-US" altLang="zh-CN" sz="1200" dirty="0" smtClean="0">
                <a:ln w="11430"/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 </a:t>
            </a:r>
            <a:r>
              <a:rPr lang="zh-CN" altLang="en-US" sz="1200" dirty="0" smtClean="0">
                <a:ln w="11430"/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资产类型 </a:t>
            </a:r>
            <a:r>
              <a:rPr lang="en-US" altLang="zh-CN" sz="1200" dirty="0" smtClean="0">
                <a:ln w="11430"/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C </a:t>
            </a:r>
            <a:endParaRPr lang="zh-CN" altLang="en-US" sz="1200" dirty="0">
              <a:ln w="11430"/>
              <a:latin typeface="微软雅黑" pitchFamily="34" charset="-122"/>
              <a:ea typeface="微软雅黑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833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 advClick="0" advTm="12000">
        <p:push dir="u"/>
      </p:transition>
    </mc:Choice>
    <mc:Fallback xmlns="">
      <p:transition spd="slow" advClick="0" advTm="12000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000"/>
                            </p:stCondLst>
                            <p:childTnLst>
                              <p:par>
                                <p:cTn id="4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对角圆角矩形 12"/>
          <p:cNvSpPr/>
          <p:nvPr/>
        </p:nvSpPr>
        <p:spPr>
          <a:xfrm flipH="1">
            <a:off x="5538008" y="3203544"/>
            <a:ext cx="2921929" cy="1300603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accent4">
              <a:alpha val="76863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 sz="2000" kern="0" dirty="0">
              <a:solidFill>
                <a:prstClr val="white">
                  <a:lumMod val="50000"/>
                </a:prstClr>
              </a:solidFill>
              <a:latin typeface="方正正黑简体" pitchFamily="2" charset="-122"/>
              <a:ea typeface="方正正黑简体" pitchFamily="2" charset="-122"/>
            </a:endParaRPr>
          </a:p>
        </p:txBody>
      </p:sp>
      <p:sp>
        <p:nvSpPr>
          <p:cNvPr id="12" name="对角圆角矩形 11"/>
          <p:cNvSpPr/>
          <p:nvPr/>
        </p:nvSpPr>
        <p:spPr>
          <a:xfrm flipH="1">
            <a:off x="713471" y="1143407"/>
            <a:ext cx="2921929" cy="1300603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accent4">
              <a:alpha val="76863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 sz="2000" kern="0" dirty="0">
              <a:solidFill>
                <a:prstClr val="white">
                  <a:lumMod val="50000"/>
                </a:prstClr>
              </a:solidFill>
              <a:latin typeface="方正正黑简体" pitchFamily="2" charset="-122"/>
              <a:ea typeface="方正正黑简体" pitchFamily="2" charset="-122"/>
            </a:endParaRPr>
          </a:p>
        </p:txBody>
      </p:sp>
      <p:sp>
        <p:nvSpPr>
          <p:cNvPr id="47" name="对角圆角矩形 46"/>
          <p:cNvSpPr/>
          <p:nvPr/>
        </p:nvSpPr>
        <p:spPr>
          <a:xfrm flipH="1">
            <a:off x="683568" y="1415162"/>
            <a:ext cx="2921929" cy="1300603"/>
          </a:xfrm>
          <a:prstGeom prst="round2DiagRect">
            <a:avLst>
              <a:gd name="adj1" fmla="val 50000"/>
              <a:gd name="adj2" fmla="val 0"/>
            </a:avLst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38100">
            <a:solidFill>
              <a:schemeClr val="accent4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对角圆角矩形 45"/>
          <p:cNvSpPr/>
          <p:nvPr/>
        </p:nvSpPr>
        <p:spPr>
          <a:xfrm>
            <a:off x="683568" y="2931790"/>
            <a:ext cx="2921929" cy="1300603"/>
          </a:xfrm>
          <a:prstGeom prst="round2DiagRect">
            <a:avLst>
              <a:gd name="adj1" fmla="val 50000"/>
              <a:gd name="adj2" fmla="val 0"/>
            </a:avLst>
          </a:prstGeom>
          <a:blipFill>
            <a:blip r:embed="rId3"/>
            <a:stretch>
              <a:fillRect/>
            </a:stretch>
          </a:blipFill>
          <a:ln w="38100">
            <a:solidFill>
              <a:schemeClr val="accent4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对角圆角矩形 32"/>
          <p:cNvSpPr/>
          <p:nvPr/>
        </p:nvSpPr>
        <p:spPr>
          <a:xfrm>
            <a:off x="5436096" y="1415162"/>
            <a:ext cx="2921929" cy="1300603"/>
          </a:xfrm>
          <a:prstGeom prst="round2DiagRect">
            <a:avLst>
              <a:gd name="adj1" fmla="val 50000"/>
              <a:gd name="adj2" fmla="val 0"/>
            </a:avLst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38100">
            <a:solidFill>
              <a:schemeClr val="accent4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对角圆角矩形 43"/>
          <p:cNvSpPr/>
          <p:nvPr/>
        </p:nvSpPr>
        <p:spPr>
          <a:xfrm flipH="1">
            <a:off x="5436096" y="2931790"/>
            <a:ext cx="2921929" cy="1300603"/>
          </a:xfrm>
          <a:prstGeom prst="round2DiagRect">
            <a:avLst>
              <a:gd name="adj1" fmla="val 50000"/>
              <a:gd name="adj2" fmla="val 0"/>
            </a:avLst>
          </a:prstGeom>
          <a:blipFill>
            <a:blip r:embed="rId5"/>
            <a:stretch>
              <a:fillRect/>
            </a:stretch>
          </a:blipFill>
          <a:ln w="38100">
            <a:solidFill>
              <a:schemeClr val="accent4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5" name="图片 4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47862" y="1652515"/>
            <a:ext cx="2257425" cy="290512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8" name="Rectangle 2"/>
          <p:cNvSpPr>
            <a:spLocks/>
          </p:cNvSpPr>
          <p:nvPr/>
        </p:nvSpPr>
        <p:spPr bwMode="auto">
          <a:xfrm>
            <a:off x="35496" y="4904327"/>
            <a:ext cx="1366868" cy="1877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r>
              <a:rPr lang="en-US" altLang="zh-CN" sz="1200" dirty="0" smtClean="0">
                <a:ln w="11430"/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 </a:t>
            </a:r>
            <a:r>
              <a:rPr lang="zh-CN" altLang="en-US" sz="1200" dirty="0" smtClean="0">
                <a:ln w="11430"/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资产类型 </a:t>
            </a:r>
            <a:r>
              <a:rPr lang="en-US" altLang="zh-CN" sz="1200" dirty="0" smtClean="0">
                <a:ln w="11430"/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C </a:t>
            </a:r>
            <a:endParaRPr lang="zh-CN" altLang="en-US" sz="1200" dirty="0">
              <a:ln w="11430"/>
              <a:latin typeface="微软雅黑" pitchFamily="34" charset="-122"/>
              <a:ea typeface="微软雅黑" pitchFamily="34" charset="-122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294241" y="362149"/>
            <a:ext cx="3005951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44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精彩</a:t>
            </a:r>
            <a:r>
              <a:rPr lang="zh-CN" altLang="en-US" sz="44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开幕式</a:t>
            </a:r>
            <a:endParaRPr lang="zh-CN" altLang="en-US" sz="4400" b="1" cap="all" spc="0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95231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6000">
        <p:push dir="u"/>
      </p:transition>
    </mc:Choice>
    <mc:Fallback xmlns="">
      <p:transition spd="slow" advClick="0" advTm="6000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4000"/>
                            </p:stCondLst>
                            <p:childTnLst>
                              <p:par>
                                <p:cTn id="22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4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0"/>
                            </p:stCondLst>
                            <p:childTnLst>
                              <p:par>
                                <p:cTn id="2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60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2" grpId="0" animBg="1"/>
      <p:bldP spid="47" grpId="0" animBg="1"/>
      <p:bldP spid="46" grpId="0" animBg="1"/>
      <p:bldP spid="33" grpId="0" animBg="1"/>
      <p:bldP spid="44" grpId="0" animBg="1"/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H_Text_1"/>
          <p:cNvSpPr/>
          <p:nvPr>
            <p:custDataLst>
              <p:tags r:id="rId1"/>
            </p:custDataLst>
          </p:nvPr>
        </p:nvSpPr>
        <p:spPr>
          <a:xfrm>
            <a:off x="4805139" y="627534"/>
            <a:ext cx="1651000" cy="1408112"/>
          </a:xfrm>
          <a:custGeom>
            <a:avLst/>
            <a:gdLst>
              <a:gd name="connsiteX0" fmla="*/ 252028 w 1728192"/>
              <a:gd name="connsiteY0" fmla="*/ 1368152 h 1473820"/>
              <a:gd name="connsiteX1" fmla="*/ 252028 w 1728192"/>
              <a:gd name="connsiteY1" fmla="*/ 1473820 h 1473820"/>
              <a:gd name="connsiteX2" fmla="*/ 0 w 1728192"/>
              <a:gd name="connsiteY2" fmla="*/ 864096 h 1473820"/>
              <a:gd name="connsiteX3" fmla="*/ 864096 w 1728192"/>
              <a:gd name="connsiteY3" fmla="*/ 0 h 1473820"/>
              <a:gd name="connsiteX4" fmla="*/ 1728192 w 1728192"/>
              <a:gd name="connsiteY4" fmla="*/ 864096 h 1473820"/>
              <a:gd name="connsiteX5" fmla="*/ 1476164 w 1728192"/>
              <a:gd name="connsiteY5" fmla="*/ 1473820 h 1473820"/>
              <a:gd name="connsiteX6" fmla="*/ 1476164 w 1728192"/>
              <a:gd name="connsiteY6" fmla="*/ 1368152 h 1473820"/>
              <a:gd name="connsiteX7" fmla="*/ 343468 w 1728192"/>
              <a:gd name="connsiteY7" fmla="*/ 1459592 h 1473820"/>
              <a:gd name="connsiteX0" fmla="*/ 252028 w 1728192"/>
              <a:gd name="connsiteY0" fmla="*/ 1473820 h 1473820"/>
              <a:gd name="connsiteX1" fmla="*/ 0 w 1728192"/>
              <a:gd name="connsiteY1" fmla="*/ 864096 h 1473820"/>
              <a:gd name="connsiteX2" fmla="*/ 864096 w 1728192"/>
              <a:gd name="connsiteY2" fmla="*/ 0 h 1473820"/>
              <a:gd name="connsiteX3" fmla="*/ 1728192 w 1728192"/>
              <a:gd name="connsiteY3" fmla="*/ 864096 h 1473820"/>
              <a:gd name="connsiteX4" fmla="*/ 1476164 w 1728192"/>
              <a:gd name="connsiteY4" fmla="*/ 1473820 h 1473820"/>
              <a:gd name="connsiteX5" fmla="*/ 1476164 w 1728192"/>
              <a:gd name="connsiteY5" fmla="*/ 1368152 h 1473820"/>
              <a:gd name="connsiteX6" fmla="*/ 343468 w 1728192"/>
              <a:gd name="connsiteY6" fmla="*/ 1459592 h 1473820"/>
              <a:gd name="connsiteX0" fmla="*/ 252028 w 1728192"/>
              <a:gd name="connsiteY0" fmla="*/ 1473820 h 1473820"/>
              <a:gd name="connsiteX1" fmla="*/ 0 w 1728192"/>
              <a:gd name="connsiteY1" fmla="*/ 864096 h 1473820"/>
              <a:gd name="connsiteX2" fmla="*/ 864096 w 1728192"/>
              <a:gd name="connsiteY2" fmla="*/ 0 h 1473820"/>
              <a:gd name="connsiteX3" fmla="*/ 1728192 w 1728192"/>
              <a:gd name="connsiteY3" fmla="*/ 864096 h 1473820"/>
              <a:gd name="connsiteX4" fmla="*/ 1476164 w 1728192"/>
              <a:gd name="connsiteY4" fmla="*/ 1473820 h 1473820"/>
              <a:gd name="connsiteX5" fmla="*/ 1476164 w 1728192"/>
              <a:gd name="connsiteY5" fmla="*/ 1368152 h 1473820"/>
              <a:gd name="connsiteX0" fmla="*/ 252028 w 1728192"/>
              <a:gd name="connsiteY0" fmla="*/ 1473820 h 1473820"/>
              <a:gd name="connsiteX1" fmla="*/ 0 w 1728192"/>
              <a:gd name="connsiteY1" fmla="*/ 864096 h 1473820"/>
              <a:gd name="connsiteX2" fmla="*/ 864096 w 1728192"/>
              <a:gd name="connsiteY2" fmla="*/ 0 h 1473820"/>
              <a:gd name="connsiteX3" fmla="*/ 1728192 w 1728192"/>
              <a:gd name="connsiteY3" fmla="*/ 864096 h 1473820"/>
              <a:gd name="connsiteX4" fmla="*/ 1476164 w 1728192"/>
              <a:gd name="connsiteY4" fmla="*/ 1473820 h 1473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28192" h="1473820">
                <a:moveTo>
                  <a:pt x="252028" y="1473820"/>
                </a:moveTo>
                <a:cubicBezTo>
                  <a:pt x="96235" y="1317654"/>
                  <a:pt x="0" y="1102113"/>
                  <a:pt x="0" y="864096"/>
                </a:cubicBezTo>
                <a:cubicBezTo>
                  <a:pt x="0" y="386869"/>
                  <a:pt x="386869" y="0"/>
                  <a:pt x="864096" y="0"/>
                </a:cubicBezTo>
                <a:cubicBezTo>
                  <a:pt x="1341323" y="0"/>
                  <a:pt x="1728192" y="386869"/>
                  <a:pt x="1728192" y="864096"/>
                </a:cubicBezTo>
                <a:cubicBezTo>
                  <a:pt x="1728192" y="1102113"/>
                  <a:pt x="1631958" y="1317654"/>
                  <a:pt x="1476164" y="1473820"/>
                </a:cubicBezTo>
              </a:path>
            </a:pathLst>
          </a:custGeom>
          <a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25400" cap="rnd">
            <a:solidFill>
              <a:schemeClr val="accent3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000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a-DK" altLang="zh-CN" sz="1600" dirty="0">
              <a:solidFill>
                <a:schemeClr val="tx1"/>
              </a:solidFill>
            </a:endParaRPr>
          </a:p>
        </p:txBody>
      </p:sp>
      <p:sp>
        <p:nvSpPr>
          <p:cNvPr id="4" name="MH_Text_2"/>
          <p:cNvSpPr/>
          <p:nvPr>
            <p:custDataLst>
              <p:tags r:id="rId2"/>
            </p:custDataLst>
          </p:nvPr>
        </p:nvSpPr>
        <p:spPr>
          <a:xfrm>
            <a:off x="6851426" y="627534"/>
            <a:ext cx="1652588" cy="1408112"/>
          </a:xfrm>
          <a:custGeom>
            <a:avLst/>
            <a:gdLst>
              <a:gd name="connsiteX0" fmla="*/ 252028 w 1728192"/>
              <a:gd name="connsiteY0" fmla="*/ 1368152 h 1473820"/>
              <a:gd name="connsiteX1" fmla="*/ 252028 w 1728192"/>
              <a:gd name="connsiteY1" fmla="*/ 1473820 h 1473820"/>
              <a:gd name="connsiteX2" fmla="*/ 0 w 1728192"/>
              <a:gd name="connsiteY2" fmla="*/ 864096 h 1473820"/>
              <a:gd name="connsiteX3" fmla="*/ 864096 w 1728192"/>
              <a:gd name="connsiteY3" fmla="*/ 0 h 1473820"/>
              <a:gd name="connsiteX4" fmla="*/ 1728192 w 1728192"/>
              <a:gd name="connsiteY4" fmla="*/ 864096 h 1473820"/>
              <a:gd name="connsiteX5" fmla="*/ 1476164 w 1728192"/>
              <a:gd name="connsiteY5" fmla="*/ 1473820 h 1473820"/>
              <a:gd name="connsiteX6" fmla="*/ 1476164 w 1728192"/>
              <a:gd name="connsiteY6" fmla="*/ 1368152 h 1473820"/>
              <a:gd name="connsiteX7" fmla="*/ 343468 w 1728192"/>
              <a:gd name="connsiteY7" fmla="*/ 1459592 h 1473820"/>
              <a:gd name="connsiteX0" fmla="*/ 252028 w 1728192"/>
              <a:gd name="connsiteY0" fmla="*/ 1473820 h 1473820"/>
              <a:gd name="connsiteX1" fmla="*/ 0 w 1728192"/>
              <a:gd name="connsiteY1" fmla="*/ 864096 h 1473820"/>
              <a:gd name="connsiteX2" fmla="*/ 864096 w 1728192"/>
              <a:gd name="connsiteY2" fmla="*/ 0 h 1473820"/>
              <a:gd name="connsiteX3" fmla="*/ 1728192 w 1728192"/>
              <a:gd name="connsiteY3" fmla="*/ 864096 h 1473820"/>
              <a:gd name="connsiteX4" fmla="*/ 1476164 w 1728192"/>
              <a:gd name="connsiteY4" fmla="*/ 1473820 h 1473820"/>
              <a:gd name="connsiteX5" fmla="*/ 1476164 w 1728192"/>
              <a:gd name="connsiteY5" fmla="*/ 1368152 h 1473820"/>
              <a:gd name="connsiteX6" fmla="*/ 343468 w 1728192"/>
              <a:gd name="connsiteY6" fmla="*/ 1459592 h 1473820"/>
              <a:gd name="connsiteX0" fmla="*/ 252028 w 1728192"/>
              <a:gd name="connsiteY0" fmla="*/ 1473820 h 1473820"/>
              <a:gd name="connsiteX1" fmla="*/ 0 w 1728192"/>
              <a:gd name="connsiteY1" fmla="*/ 864096 h 1473820"/>
              <a:gd name="connsiteX2" fmla="*/ 864096 w 1728192"/>
              <a:gd name="connsiteY2" fmla="*/ 0 h 1473820"/>
              <a:gd name="connsiteX3" fmla="*/ 1728192 w 1728192"/>
              <a:gd name="connsiteY3" fmla="*/ 864096 h 1473820"/>
              <a:gd name="connsiteX4" fmla="*/ 1476164 w 1728192"/>
              <a:gd name="connsiteY4" fmla="*/ 1473820 h 1473820"/>
              <a:gd name="connsiteX5" fmla="*/ 1476164 w 1728192"/>
              <a:gd name="connsiteY5" fmla="*/ 1368152 h 1473820"/>
              <a:gd name="connsiteX0" fmla="*/ 252028 w 1728192"/>
              <a:gd name="connsiteY0" fmla="*/ 1473820 h 1473820"/>
              <a:gd name="connsiteX1" fmla="*/ 0 w 1728192"/>
              <a:gd name="connsiteY1" fmla="*/ 864096 h 1473820"/>
              <a:gd name="connsiteX2" fmla="*/ 864096 w 1728192"/>
              <a:gd name="connsiteY2" fmla="*/ 0 h 1473820"/>
              <a:gd name="connsiteX3" fmla="*/ 1728192 w 1728192"/>
              <a:gd name="connsiteY3" fmla="*/ 864096 h 1473820"/>
              <a:gd name="connsiteX4" fmla="*/ 1476164 w 1728192"/>
              <a:gd name="connsiteY4" fmla="*/ 1473820 h 1473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28192" h="1473820">
                <a:moveTo>
                  <a:pt x="252028" y="1473820"/>
                </a:moveTo>
                <a:cubicBezTo>
                  <a:pt x="96235" y="1317654"/>
                  <a:pt x="0" y="1102113"/>
                  <a:pt x="0" y="864096"/>
                </a:cubicBezTo>
                <a:cubicBezTo>
                  <a:pt x="0" y="386869"/>
                  <a:pt x="386869" y="0"/>
                  <a:pt x="864096" y="0"/>
                </a:cubicBezTo>
                <a:cubicBezTo>
                  <a:pt x="1341323" y="0"/>
                  <a:pt x="1728192" y="386869"/>
                  <a:pt x="1728192" y="864096"/>
                </a:cubicBezTo>
                <a:cubicBezTo>
                  <a:pt x="1728192" y="1102113"/>
                  <a:pt x="1631958" y="1317654"/>
                  <a:pt x="1476164" y="1473820"/>
                </a:cubicBezTo>
              </a:path>
            </a:pathLst>
          </a:custGeom>
          <a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25400" cap="rnd">
            <a:solidFill>
              <a:schemeClr val="accent4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000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a-DK" altLang="zh-CN" sz="1600" dirty="0">
              <a:solidFill>
                <a:schemeClr val="tx1"/>
              </a:solidFill>
            </a:endParaRPr>
          </a:p>
        </p:txBody>
      </p:sp>
      <p:sp>
        <p:nvSpPr>
          <p:cNvPr id="6" name="MH_Text_1"/>
          <p:cNvSpPr/>
          <p:nvPr>
            <p:custDataLst>
              <p:tags r:id="rId3"/>
            </p:custDataLst>
          </p:nvPr>
        </p:nvSpPr>
        <p:spPr>
          <a:xfrm>
            <a:off x="4805139" y="3539902"/>
            <a:ext cx="1651000" cy="1408112"/>
          </a:xfrm>
          <a:custGeom>
            <a:avLst/>
            <a:gdLst>
              <a:gd name="connsiteX0" fmla="*/ 252028 w 1728192"/>
              <a:gd name="connsiteY0" fmla="*/ 1368152 h 1473820"/>
              <a:gd name="connsiteX1" fmla="*/ 252028 w 1728192"/>
              <a:gd name="connsiteY1" fmla="*/ 1473820 h 1473820"/>
              <a:gd name="connsiteX2" fmla="*/ 0 w 1728192"/>
              <a:gd name="connsiteY2" fmla="*/ 864096 h 1473820"/>
              <a:gd name="connsiteX3" fmla="*/ 864096 w 1728192"/>
              <a:gd name="connsiteY3" fmla="*/ 0 h 1473820"/>
              <a:gd name="connsiteX4" fmla="*/ 1728192 w 1728192"/>
              <a:gd name="connsiteY4" fmla="*/ 864096 h 1473820"/>
              <a:gd name="connsiteX5" fmla="*/ 1476164 w 1728192"/>
              <a:gd name="connsiteY5" fmla="*/ 1473820 h 1473820"/>
              <a:gd name="connsiteX6" fmla="*/ 1476164 w 1728192"/>
              <a:gd name="connsiteY6" fmla="*/ 1368152 h 1473820"/>
              <a:gd name="connsiteX7" fmla="*/ 343468 w 1728192"/>
              <a:gd name="connsiteY7" fmla="*/ 1459592 h 1473820"/>
              <a:gd name="connsiteX0" fmla="*/ 252028 w 1728192"/>
              <a:gd name="connsiteY0" fmla="*/ 1473820 h 1473820"/>
              <a:gd name="connsiteX1" fmla="*/ 0 w 1728192"/>
              <a:gd name="connsiteY1" fmla="*/ 864096 h 1473820"/>
              <a:gd name="connsiteX2" fmla="*/ 864096 w 1728192"/>
              <a:gd name="connsiteY2" fmla="*/ 0 h 1473820"/>
              <a:gd name="connsiteX3" fmla="*/ 1728192 w 1728192"/>
              <a:gd name="connsiteY3" fmla="*/ 864096 h 1473820"/>
              <a:gd name="connsiteX4" fmla="*/ 1476164 w 1728192"/>
              <a:gd name="connsiteY4" fmla="*/ 1473820 h 1473820"/>
              <a:gd name="connsiteX5" fmla="*/ 1476164 w 1728192"/>
              <a:gd name="connsiteY5" fmla="*/ 1368152 h 1473820"/>
              <a:gd name="connsiteX6" fmla="*/ 343468 w 1728192"/>
              <a:gd name="connsiteY6" fmla="*/ 1459592 h 1473820"/>
              <a:gd name="connsiteX0" fmla="*/ 252028 w 1728192"/>
              <a:gd name="connsiteY0" fmla="*/ 1473820 h 1473820"/>
              <a:gd name="connsiteX1" fmla="*/ 0 w 1728192"/>
              <a:gd name="connsiteY1" fmla="*/ 864096 h 1473820"/>
              <a:gd name="connsiteX2" fmla="*/ 864096 w 1728192"/>
              <a:gd name="connsiteY2" fmla="*/ 0 h 1473820"/>
              <a:gd name="connsiteX3" fmla="*/ 1728192 w 1728192"/>
              <a:gd name="connsiteY3" fmla="*/ 864096 h 1473820"/>
              <a:gd name="connsiteX4" fmla="*/ 1476164 w 1728192"/>
              <a:gd name="connsiteY4" fmla="*/ 1473820 h 1473820"/>
              <a:gd name="connsiteX5" fmla="*/ 1476164 w 1728192"/>
              <a:gd name="connsiteY5" fmla="*/ 1368152 h 1473820"/>
              <a:gd name="connsiteX0" fmla="*/ 252028 w 1728192"/>
              <a:gd name="connsiteY0" fmla="*/ 1473820 h 1473820"/>
              <a:gd name="connsiteX1" fmla="*/ 0 w 1728192"/>
              <a:gd name="connsiteY1" fmla="*/ 864096 h 1473820"/>
              <a:gd name="connsiteX2" fmla="*/ 864096 w 1728192"/>
              <a:gd name="connsiteY2" fmla="*/ 0 h 1473820"/>
              <a:gd name="connsiteX3" fmla="*/ 1728192 w 1728192"/>
              <a:gd name="connsiteY3" fmla="*/ 864096 h 1473820"/>
              <a:gd name="connsiteX4" fmla="*/ 1476164 w 1728192"/>
              <a:gd name="connsiteY4" fmla="*/ 1473820 h 1473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28192" h="1473820">
                <a:moveTo>
                  <a:pt x="252028" y="1473820"/>
                </a:moveTo>
                <a:cubicBezTo>
                  <a:pt x="96235" y="1317654"/>
                  <a:pt x="0" y="1102113"/>
                  <a:pt x="0" y="864096"/>
                </a:cubicBezTo>
                <a:cubicBezTo>
                  <a:pt x="0" y="386869"/>
                  <a:pt x="386869" y="0"/>
                  <a:pt x="864096" y="0"/>
                </a:cubicBezTo>
                <a:cubicBezTo>
                  <a:pt x="1341323" y="0"/>
                  <a:pt x="1728192" y="386869"/>
                  <a:pt x="1728192" y="864096"/>
                </a:cubicBezTo>
                <a:cubicBezTo>
                  <a:pt x="1728192" y="1102113"/>
                  <a:pt x="1631958" y="1317654"/>
                  <a:pt x="1476164" y="1473820"/>
                </a:cubicBezTo>
              </a:path>
            </a:pathLst>
          </a:custGeom>
          <a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25400" cap="rnd">
            <a:solidFill>
              <a:schemeClr val="accent3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000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a-DK" altLang="zh-CN" sz="1600" dirty="0">
              <a:solidFill>
                <a:schemeClr val="tx1"/>
              </a:solidFill>
            </a:endParaRPr>
          </a:p>
        </p:txBody>
      </p:sp>
      <p:sp>
        <p:nvSpPr>
          <p:cNvPr id="8" name="MH_Text_2"/>
          <p:cNvSpPr/>
          <p:nvPr>
            <p:custDataLst>
              <p:tags r:id="rId4"/>
            </p:custDataLst>
          </p:nvPr>
        </p:nvSpPr>
        <p:spPr>
          <a:xfrm>
            <a:off x="6851426" y="3531020"/>
            <a:ext cx="1652588" cy="1408112"/>
          </a:xfrm>
          <a:custGeom>
            <a:avLst/>
            <a:gdLst>
              <a:gd name="connsiteX0" fmla="*/ 252028 w 1728192"/>
              <a:gd name="connsiteY0" fmla="*/ 1368152 h 1473820"/>
              <a:gd name="connsiteX1" fmla="*/ 252028 w 1728192"/>
              <a:gd name="connsiteY1" fmla="*/ 1473820 h 1473820"/>
              <a:gd name="connsiteX2" fmla="*/ 0 w 1728192"/>
              <a:gd name="connsiteY2" fmla="*/ 864096 h 1473820"/>
              <a:gd name="connsiteX3" fmla="*/ 864096 w 1728192"/>
              <a:gd name="connsiteY3" fmla="*/ 0 h 1473820"/>
              <a:gd name="connsiteX4" fmla="*/ 1728192 w 1728192"/>
              <a:gd name="connsiteY4" fmla="*/ 864096 h 1473820"/>
              <a:gd name="connsiteX5" fmla="*/ 1476164 w 1728192"/>
              <a:gd name="connsiteY5" fmla="*/ 1473820 h 1473820"/>
              <a:gd name="connsiteX6" fmla="*/ 1476164 w 1728192"/>
              <a:gd name="connsiteY6" fmla="*/ 1368152 h 1473820"/>
              <a:gd name="connsiteX7" fmla="*/ 343468 w 1728192"/>
              <a:gd name="connsiteY7" fmla="*/ 1459592 h 1473820"/>
              <a:gd name="connsiteX0" fmla="*/ 252028 w 1728192"/>
              <a:gd name="connsiteY0" fmla="*/ 1473820 h 1473820"/>
              <a:gd name="connsiteX1" fmla="*/ 0 w 1728192"/>
              <a:gd name="connsiteY1" fmla="*/ 864096 h 1473820"/>
              <a:gd name="connsiteX2" fmla="*/ 864096 w 1728192"/>
              <a:gd name="connsiteY2" fmla="*/ 0 h 1473820"/>
              <a:gd name="connsiteX3" fmla="*/ 1728192 w 1728192"/>
              <a:gd name="connsiteY3" fmla="*/ 864096 h 1473820"/>
              <a:gd name="connsiteX4" fmla="*/ 1476164 w 1728192"/>
              <a:gd name="connsiteY4" fmla="*/ 1473820 h 1473820"/>
              <a:gd name="connsiteX5" fmla="*/ 1476164 w 1728192"/>
              <a:gd name="connsiteY5" fmla="*/ 1368152 h 1473820"/>
              <a:gd name="connsiteX6" fmla="*/ 343468 w 1728192"/>
              <a:gd name="connsiteY6" fmla="*/ 1459592 h 1473820"/>
              <a:gd name="connsiteX0" fmla="*/ 252028 w 1728192"/>
              <a:gd name="connsiteY0" fmla="*/ 1473820 h 1473820"/>
              <a:gd name="connsiteX1" fmla="*/ 0 w 1728192"/>
              <a:gd name="connsiteY1" fmla="*/ 864096 h 1473820"/>
              <a:gd name="connsiteX2" fmla="*/ 864096 w 1728192"/>
              <a:gd name="connsiteY2" fmla="*/ 0 h 1473820"/>
              <a:gd name="connsiteX3" fmla="*/ 1728192 w 1728192"/>
              <a:gd name="connsiteY3" fmla="*/ 864096 h 1473820"/>
              <a:gd name="connsiteX4" fmla="*/ 1476164 w 1728192"/>
              <a:gd name="connsiteY4" fmla="*/ 1473820 h 1473820"/>
              <a:gd name="connsiteX5" fmla="*/ 1476164 w 1728192"/>
              <a:gd name="connsiteY5" fmla="*/ 1368152 h 1473820"/>
              <a:gd name="connsiteX0" fmla="*/ 252028 w 1728192"/>
              <a:gd name="connsiteY0" fmla="*/ 1473820 h 1473820"/>
              <a:gd name="connsiteX1" fmla="*/ 0 w 1728192"/>
              <a:gd name="connsiteY1" fmla="*/ 864096 h 1473820"/>
              <a:gd name="connsiteX2" fmla="*/ 864096 w 1728192"/>
              <a:gd name="connsiteY2" fmla="*/ 0 h 1473820"/>
              <a:gd name="connsiteX3" fmla="*/ 1728192 w 1728192"/>
              <a:gd name="connsiteY3" fmla="*/ 864096 h 1473820"/>
              <a:gd name="connsiteX4" fmla="*/ 1476164 w 1728192"/>
              <a:gd name="connsiteY4" fmla="*/ 1473820 h 1473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28192" h="1473820">
                <a:moveTo>
                  <a:pt x="252028" y="1473820"/>
                </a:moveTo>
                <a:cubicBezTo>
                  <a:pt x="96235" y="1317654"/>
                  <a:pt x="0" y="1102113"/>
                  <a:pt x="0" y="864096"/>
                </a:cubicBezTo>
                <a:cubicBezTo>
                  <a:pt x="0" y="386869"/>
                  <a:pt x="386869" y="0"/>
                  <a:pt x="864096" y="0"/>
                </a:cubicBezTo>
                <a:cubicBezTo>
                  <a:pt x="1341323" y="0"/>
                  <a:pt x="1728192" y="386869"/>
                  <a:pt x="1728192" y="864096"/>
                </a:cubicBezTo>
                <a:cubicBezTo>
                  <a:pt x="1728192" y="1102113"/>
                  <a:pt x="1631958" y="1317654"/>
                  <a:pt x="1476164" y="1473820"/>
                </a:cubicBezTo>
              </a:path>
            </a:pathLst>
          </a:custGeom>
          <a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25400" cap="rnd">
            <a:solidFill>
              <a:schemeClr val="accent4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000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a-DK" altLang="zh-CN" sz="1600" dirty="0">
              <a:solidFill>
                <a:schemeClr val="tx1"/>
              </a:solidFill>
            </a:endParaRPr>
          </a:p>
        </p:txBody>
      </p:sp>
      <p:sp>
        <p:nvSpPr>
          <p:cNvPr id="9" name="MH_SubTitle_2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4805139" y="2080315"/>
            <a:ext cx="3871317" cy="1427539"/>
          </a:xfrm>
          <a:prstGeom prst="roundRect">
            <a:avLst>
              <a:gd name="adj" fmla="val 10917"/>
            </a:avLst>
          </a:prstGeom>
          <a:solidFill>
            <a:srgbClr val="FF9900"/>
          </a:solidFill>
          <a:ln>
            <a:noFill/>
          </a:ln>
        </p:spPr>
        <p:txBody>
          <a:bodyPr lIns="36000" tIns="36000" rIns="36000" bIns="36000"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 smtClean="0">
                <a:solidFill>
                  <a:srgbClr val="FFFFFF"/>
                </a:solidFill>
                <a:latin typeface="+mn-ea"/>
                <a:ea typeface="+mn-ea"/>
              </a:rPr>
              <a:t>欢乐嘉年华</a:t>
            </a:r>
            <a:endParaRPr lang="en-US" altLang="zh-CN" sz="1600" b="1" dirty="0" smtClean="0">
              <a:solidFill>
                <a:srgbClr val="FFFFFF"/>
              </a:solidFill>
              <a:latin typeface="+mn-ea"/>
              <a:ea typeface="+mn-ea"/>
            </a:endParaRPr>
          </a:p>
          <a:p>
            <a:pPr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b="1" dirty="0" smtClean="0">
                <a:solidFill>
                  <a:srgbClr val="FFFFFF"/>
                </a:solidFill>
                <a:latin typeface="+mn-ea"/>
                <a:ea typeface="+mn-ea"/>
              </a:rPr>
              <a:t>不管你在哪个年龄层</a:t>
            </a:r>
            <a:endParaRPr lang="en-US" altLang="zh-CN" sz="1400" b="1" dirty="0" smtClean="0">
              <a:solidFill>
                <a:srgbClr val="FFFFFF"/>
              </a:solidFill>
              <a:latin typeface="+mn-ea"/>
              <a:ea typeface="+mn-ea"/>
            </a:endParaRPr>
          </a:p>
          <a:p>
            <a:pPr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b="1" dirty="0" smtClean="0">
                <a:solidFill>
                  <a:srgbClr val="FFFFFF"/>
                </a:solidFill>
                <a:latin typeface="+mn-ea"/>
                <a:ea typeface="+mn-ea"/>
              </a:rPr>
              <a:t>不管你是单身汪，还是带爸妈、带娃</a:t>
            </a:r>
            <a:endParaRPr lang="en-US" altLang="zh-CN" sz="1400" b="1" dirty="0" smtClean="0">
              <a:solidFill>
                <a:srgbClr val="FFFFFF"/>
              </a:solidFill>
              <a:latin typeface="+mn-ea"/>
              <a:ea typeface="+mn-ea"/>
            </a:endParaRPr>
          </a:p>
          <a:p>
            <a:pPr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b="1" dirty="0" smtClean="0">
                <a:solidFill>
                  <a:srgbClr val="FFFFFF"/>
                </a:solidFill>
                <a:latin typeface="+mn-ea"/>
                <a:ea typeface="+mn-ea"/>
              </a:rPr>
              <a:t>定有一款活动适合你和家人</a:t>
            </a:r>
            <a:endParaRPr lang="en-US" altLang="zh-CN" sz="1400" b="1" dirty="0" smtClean="0">
              <a:solidFill>
                <a:srgbClr val="FFFFFF"/>
              </a:solidFill>
              <a:latin typeface="+mn-ea"/>
              <a:ea typeface="+mn-ea"/>
            </a:endParaRPr>
          </a:p>
          <a:p>
            <a:pPr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200" b="1" dirty="0" smtClean="0">
                <a:latin typeface="+mn-ea"/>
                <a:ea typeface="+mn-ea"/>
              </a:rPr>
              <a:t>Ps. </a:t>
            </a:r>
            <a:r>
              <a:rPr lang="zh-CN" altLang="en-US" sz="1200" b="1" dirty="0" smtClean="0">
                <a:latin typeface="+mn-ea"/>
                <a:ea typeface="+mn-ea"/>
              </a:rPr>
              <a:t>版面有限，无法全秀，到活动现场来看吧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251520" y="1367617"/>
            <a:ext cx="3997194" cy="298432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3364864" y="2529844"/>
            <a:ext cx="883850" cy="66895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1" name="Rectangle 2"/>
          <p:cNvSpPr>
            <a:spLocks/>
          </p:cNvSpPr>
          <p:nvPr/>
        </p:nvSpPr>
        <p:spPr bwMode="auto">
          <a:xfrm>
            <a:off x="35496" y="4904327"/>
            <a:ext cx="1366868" cy="1877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r>
              <a:rPr lang="en-US" altLang="zh-CN" sz="1200" dirty="0" smtClean="0">
                <a:ln w="11430"/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 </a:t>
            </a:r>
            <a:r>
              <a:rPr lang="zh-CN" altLang="en-US" sz="1200" dirty="0" smtClean="0">
                <a:ln w="11430"/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资产类型 </a:t>
            </a:r>
            <a:r>
              <a:rPr lang="en-US" altLang="zh-CN" sz="1200" dirty="0" smtClean="0">
                <a:ln w="11430"/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C </a:t>
            </a:r>
            <a:endParaRPr lang="zh-CN" altLang="en-US" sz="1200" dirty="0">
              <a:ln w="11430"/>
              <a:latin typeface="微软雅黑" pitchFamily="34" charset="-122"/>
              <a:ea typeface="微软雅黑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0474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500" advClick="0" advTm="10000">
        <p14:prism isInverted="1"/>
      </p:transition>
    </mc:Choice>
    <mc:Fallback xmlns="">
      <p:transition spd="slow" advClick="0" advTm="1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750"/>
                            </p:stCondLst>
                            <p:childTnLst>
                              <p:par>
                                <p:cTn id="1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750"/>
                            </p:stCondLst>
                            <p:childTnLst>
                              <p:par>
                                <p:cTn id="29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1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6" grpId="0" animBg="1"/>
      <p:bldP spid="8" grpId="0" animBg="1"/>
      <p:bldP spid="9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17152546"/>
  <p:tag name="MH_LIBRARY" val="GRAPHIC"/>
  <p:tag name="MH_TYPE" val="Text"/>
  <p:tag name="MH_ORDER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17153020"/>
  <p:tag name="MH_LIBRARY" val="GRAPHIC"/>
  <p:tag name="MH_TYPE" val="SubTitle"/>
  <p:tag name="MH_ORDER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17153020"/>
  <p:tag name="MH_LIBRARY" val="GRAPHIC"/>
  <p:tag name="MH_TYPE" val="Other"/>
  <p:tag name="MH_ORDER" val="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17152546"/>
  <p:tag name="MH_LIBRARY" val="GRAPHIC"/>
  <p:tag name="MH_TYPE" val="Text"/>
  <p:tag name="MH_ORDER" val="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17152546"/>
  <p:tag name="MH_LIBRARY" val="GRAPHIC"/>
  <p:tag name="MH_TYPE" val="Text"/>
  <p:tag name="MH_ORDER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17152546"/>
  <p:tag name="MH_LIBRARY" val="GRAPHIC"/>
  <p:tag name="MH_TYPE" val="Text"/>
  <p:tag name="MH_ORDER" val="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17152546"/>
  <p:tag name="MH_LIBRARY" val="GRAPHIC"/>
  <p:tag name="MH_TYPE" val="SubTitle"/>
  <p:tag name="MH_ORDER" val="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17153020"/>
  <p:tag name="MH_LIBRARY" val="GRAPHIC"/>
  <p:tag name="MH_TYPE" val="SubTitle"/>
  <p:tag name="MH_ORDER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17153020"/>
  <p:tag name="MH_LIBRARY" val="GRAPHIC"/>
  <p:tag name="MH_TYPE" val="Other"/>
  <p:tag name="MH_ORDER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17153020"/>
  <p:tag name="MH_LIBRARY" val="GRAPHIC"/>
  <p:tag name="MH_TYPE" val="Other"/>
  <p:tag name="MH_ORDER" val="3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17153020"/>
  <p:tag name="MH_LIBRARY" val="GRAPHIC"/>
  <p:tag name="MH_TYPE" val="SubTitle"/>
  <p:tag name="MH_ORDER" val="1"/>
</p:tagLst>
</file>

<file path=ppt/theme/theme1.xml><?xml version="1.0" encoding="utf-8"?>
<a:theme xmlns:a="http://schemas.openxmlformats.org/drawingml/2006/main" name="Office 主题​​">
  <a:themeElements>
    <a:clrScheme name="自定义 152">
      <a:dk1>
        <a:srgbClr val="212121"/>
      </a:dk1>
      <a:lt1>
        <a:sysClr val="window" lastClr="FFFFFF"/>
      </a:lt1>
      <a:dk2>
        <a:srgbClr val="1C1C1C"/>
      </a:dk2>
      <a:lt2>
        <a:srgbClr val="EEECE1"/>
      </a:lt2>
      <a:accent1>
        <a:srgbClr val="02B3C5"/>
      </a:accent1>
      <a:accent2>
        <a:srgbClr val="F07474"/>
      </a:accent2>
      <a:accent3>
        <a:srgbClr val="99CC00"/>
      </a:accent3>
      <a:accent4>
        <a:srgbClr val="FFBF53"/>
      </a:accent4>
      <a:accent5>
        <a:srgbClr val="50C4FF"/>
      </a:accent5>
      <a:accent6>
        <a:srgbClr val="FF0D7A"/>
      </a:accent6>
      <a:hlink>
        <a:srgbClr val="C7C7C7"/>
      </a:hlink>
      <a:folHlink>
        <a:srgbClr val="FF0000"/>
      </a:folHlink>
    </a:clrScheme>
    <a:fontScheme name="自定义 5">
      <a:majorFont>
        <a:latin typeface="Century Gothic"/>
        <a:ea typeface="幼圆"/>
        <a:cs typeface=""/>
      </a:majorFont>
      <a:minorFont>
        <a:latin typeface="Century Gothic"/>
        <a:ea typeface="微软雅黑"/>
        <a:cs typeface=""/>
      </a:minorFont>
    </a:fontScheme>
    <a:fmtScheme name="波形">
      <a:fillStyleLst>
        <a:solidFill>
          <a:schemeClr val="phClr"/>
        </a:solidFill>
        <a:gradFill rotWithShape="1">
          <a:gsLst>
            <a:gs pos="0">
              <a:schemeClr val="phClr">
                <a:tint val="0"/>
              </a:schemeClr>
            </a:gs>
            <a:gs pos="44000">
              <a:schemeClr val="phClr">
                <a:tint val="60000"/>
                <a:satMod val="120000"/>
              </a:schemeClr>
            </a:gs>
            <a:gs pos="100000">
              <a:schemeClr val="phClr">
                <a:tint val="90000"/>
                <a:alpha val="100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20000"/>
                <a:lumMod val="120000"/>
              </a:schemeClr>
            </a:gs>
            <a:gs pos="100000">
              <a:schemeClr val="phClr">
                <a:shade val="89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75000"/>
              <a:lumMod val="8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prstMaterial="flat">
            <a:bevelT w="12700" h="12700"/>
          </a:sp3d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contourW="19050" prstMaterial="flat">
            <a:bevelT w="63500" h="63500"/>
            <a:contourClr>
              <a:schemeClr val="phClr">
                <a:shade val="25000"/>
                <a:satMod val="18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893</TotalTime>
  <Words>624</Words>
  <Application>Microsoft Office PowerPoint</Application>
  <PresentationFormat>全屏显示(16:9)</PresentationFormat>
  <Paragraphs>112</Paragraphs>
  <Slides>18</Slides>
  <Notes>0</Notes>
  <HiddenSlides>0</HiddenSlides>
  <MMClips>1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19" baseType="lpstr"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儿童教育</dc:title>
  <dc:subject>儿童模板</dc:subject>
  <dc:creator>TH8154</dc:creator>
  <cp:keywords>我图网TH8154原创，盗版必究！</cp:keywords>
  <cp:lastModifiedBy>Zhong HuiXin(YFPOOFC)</cp:lastModifiedBy>
  <cp:revision>197</cp:revision>
  <dcterms:created xsi:type="dcterms:W3CDTF">2017-06-07T23:31:59Z</dcterms:created>
  <dcterms:modified xsi:type="dcterms:W3CDTF">2017-09-14T01:05:14Z</dcterms:modified>
</cp:coreProperties>
</file>